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1303000" cy="20104100"/>
  <p:notesSz cx="11303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>
      <p:cViewPr varScale="1">
        <p:scale>
          <a:sx n="41" d="100"/>
          <a:sy n="41" d="100"/>
        </p:scale>
        <p:origin x="274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201" y="6232271"/>
            <a:ext cx="961294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96402" y="11258296"/>
            <a:ext cx="791654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308" y="11068275"/>
            <a:ext cx="6328732" cy="2971800"/>
          </a:xfrm>
          <a:prstGeom prst="rect">
            <a:avLst/>
          </a:prstGeom>
        </p:spPr>
        <p:txBody>
          <a:bodyPr lIns="0" tIns="0" rIns="0" bIns="0"/>
          <a:lstStyle>
            <a:lvl1pPr>
              <a:defRPr sz="7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467" y="4623943"/>
            <a:ext cx="10178415" cy="13268707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308" y="11068275"/>
            <a:ext cx="6328732" cy="2971800"/>
          </a:xfrm>
          <a:prstGeom prst="rect">
            <a:avLst/>
          </a:prstGeom>
        </p:spPr>
        <p:txBody>
          <a:bodyPr lIns="0" tIns="0" rIns="0" bIns="0"/>
          <a:lstStyle>
            <a:lvl1pPr>
              <a:defRPr sz="7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65467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24315" y="4623943"/>
            <a:ext cx="4919567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845179" y="18696814"/>
            <a:ext cx="3618992" cy="100520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65467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142732" y="18696814"/>
            <a:ext cx="2601150" cy="100520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mi">
            <a:extLst>
              <a:ext uri="{FF2B5EF4-FFF2-40B4-BE49-F238E27FC236}">
                <a16:creationId xmlns:a16="http://schemas.microsoft.com/office/drawing/2014/main" id="{81E67902-96E3-AA42-6D7C-29D2E56C29E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308556" cy="14755781"/>
          </a:xfrm>
          <a:prstGeom prst="rect">
            <a:avLst/>
          </a:prstGeom>
        </p:spPr>
      </p:pic>
      <p:pic>
        <p:nvPicPr>
          <p:cNvPr id="9" name="Ami Cutout">
            <a:extLst>
              <a:ext uri="{FF2B5EF4-FFF2-40B4-BE49-F238E27FC236}">
                <a16:creationId xmlns:a16="http://schemas.microsoft.com/office/drawing/2014/main" id="{8844BAEB-8F73-DC14-8585-529FD378C27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0340"/>
            <a:ext cx="11308556" cy="12794657"/>
          </a:xfrm>
          <a:prstGeom prst="rect">
            <a:avLst/>
          </a:prstGeom>
        </p:spPr>
      </p:pic>
      <p:pic>
        <p:nvPicPr>
          <p:cNvPr id="16" name="Blue Rip">
            <a:extLst>
              <a:ext uri="{FF2B5EF4-FFF2-40B4-BE49-F238E27FC236}">
                <a16:creationId xmlns:a16="http://schemas.microsoft.com/office/drawing/2014/main" id="{E9A2DAB8-057E-51DC-370A-8AE9EA8468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9"/>
            <a:ext cx="11303000" cy="20094222"/>
          </a:xfrm>
          <a:prstGeom prst="rect">
            <a:avLst/>
          </a:prstGeom>
        </p:spPr>
      </p:pic>
      <p:pic>
        <p:nvPicPr>
          <p:cNvPr id="12" name="Logos">
            <a:extLst>
              <a:ext uri="{FF2B5EF4-FFF2-40B4-BE49-F238E27FC236}">
                <a16:creationId xmlns:a16="http://schemas.microsoft.com/office/drawing/2014/main" id="{F7FA0FB9-1A36-2632-5A67-4B8327B32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42858" r="41372" b="42867"/>
          <a:stretch>
            <a:fillRect/>
          </a:stretch>
        </p:blipFill>
        <p:spPr>
          <a:xfrm>
            <a:off x="2222500" y="13481050"/>
            <a:ext cx="4572000" cy="2447366"/>
          </a:xfrm>
          <a:prstGeom prst="rect">
            <a:avLst/>
          </a:prstGeom>
        </p:spPr>
      </p:pic>
      <p:pic>
        <p:nvPicPr>
          <p:cNvPr id="13" name="Editable Logo">
            <a:extLst>
              <a:ext uri="{FF2B5EF4-FFF2-40B4-BE49-F238E27FC236}">
                <a16:creationId xmlns:a16="http://schemas.microsoft.com/office/drawing/2014/main" id="{12118094-AB4B-978F-E720-0B65C9179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t="44830" r="26917" b="44864"/>
          <a:stretch>
            <a:fillRect/>
          </a:stretch>
        </p:blipFill>
        <p:spPr>
          <a:xfrm>
            <a:off x="6989634" y="13819148"/>
            <a:ext cx="1787550" cy="17669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7bda5d-a950-44bb-b98b-00e6382ae7df" xsi:nil="true"/>
    <lcf76f155ced4ddcb4097134ff3c332f xmlns="f7b6b479-7dd8-42a6-a6f2-06f6f31709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EEC3C10F2B7D49B12390E6A6C20CD6" ma:contentTypeVersion="13" ma:contentTypeDescription="Create a new document." ma:contentTypeScope="" ma:versionID="b2748529e5c9866d46dcb19082cb1fb5">
  <xsd:schema xmlns:xsd="http://www.w3.org/2001/XMLSchema" xmlns:xs="http://www.w3.org/2001/XMLSchema" xmlns:p="http://schemas.microsoft.com/office/2006/metadata/properties" xmlns:ns2="f7b6b479-7dd8-42a6-a6f2-06f6f3170987" xmlns:ns3="5f7bda5d-a950-44bb-b98b-00e6382ae7df" targetNamespace="http://schemas.microsoft.com/office/2006/metadata/properties" ma:root="true" ma:fieldsID="bf6013c42051141a59b9e26280ada6e1" ns2:_="" ns3:_="">
    <xsd:import namespace="f7b6b479-7dd8-42a6-a6f2-06f6f3170987"/>
    <xsd:import namespace="5f7bda5d-a950-44bb-b98b-00e6382ae7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b479-7dd8-42a6-a6f2-06f6f31709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38f8a13-c745-4118-a70d-371aa1ddb4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bda5d-a950-44bb-b98b-00e6382ae7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63e452a-568f-4417-8946-574d23078831}" ma:internalName="TaxCatchAll" ma:showField="CatchAllData" ma:web="5f7bda5d-a950-44bb-b98b-00e6382ae7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EEB497-4B04-4287-8564-3BFD6A22ABBE}">
  <ds:schemaRefs>
    <ds:schemaRef ds:uri="http://schemas.microsoft.com/office/2006/metadata/properties"/>
    <ds:schemaRef ds:uri="http://schemas.microsoft.com/office/infopath/2007/PartnerControls"/>
    <ds:schemaRef ds:uri="5f7bda5d-a950-44bb-b98b-00e6382ae7df"/>
    <ds:schemaRef ds:uri="f7b6b479-7dd8-42a6-a6f2-06f6f3170987"/>
  </ds:schemaRefs>
</ds:datastoreItem>
</file>

<file path=customXml/itemProps2.xml><?xml version="1.0" encoding="utf-8"?>
<ds:datastoreItem xmlns:ds="http://schemas.openxmlformats.org/officeDocument/2006/customXml" ds:itemID="{6380D6E0-298D-431B-99E9-A426A8466E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882705-7023-43D2-9EC2-C86D7EFAB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b6b479-7dd8-42a6-a6f2-06f6f3170987"/>
    <ds:schemaRef ds:uri="5f7bda5d-a950-44bb-b98b-00e6382ae7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Becky Warman</cp:lastModifiedBy>
  <cp:revision>3</cp:revision>
  <dcterms:created xsi:type="dcterms:W3CDTF">2026-08-26T16:13:48Z</dcterms:created>
  <dcterms:modified xsi:type="dcterms:W3CDTF">2026-08-27T14:04:59Z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2026-08-26T00:00:00Z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2026-08-26T00:00:00Z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0x010100D3EEC3C10F2B7D49B12390E6A6C20CD6</vt:lpwstr>
  </property>
</Properties>
</file>