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>
      <p:cViewPr>
        <p:scale>
          <a:sx n="75" d="100"/>
          <a:sy n="75" d="100"/>
        </p:scale>
        <p:origin x="2584" y="23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Ami Background">
            <a:extLst>
              <a:ext uri="{FF2B5EF4-FFF2-40B4-BE49-F238E27FC236}">
                <a16:creationId xmlns:a16="http://schemas.microsoft.com/office/drawing/2014/main" id="{667F6900-F6CD-DF9F-E439-6926DA96B78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559992" cy="8544052"/>
          </a:xfrm>
          <a:prstGeom prst="rect">
            <a:avLst/>
          </a:prstGeom>
        </p:spPr>
      </p:pic>
      <p:pic>
        <p:nvPicPr>
          <p:cNvPr id="20" name="Ami Cutout">
            <a:extLst>
              <a:ext uri="{FF2B5EF4-FFF2-40B4-BE49-F238E27FC236}">
                <a16:creationId xmlns:a16="http://schemas.microsoft.com/office/drawing/2014/main" id="{79D68BC0-0693-A288-9AAA-DBAE28DA272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806" y="163538"/>
            <a:ext cx="6947420" cy="6529768"/>
          </a:xfrm>
          <a:prstGeom prst="rect">
            <a:avLst/>
          </a:prstGeom>
        </p:spPr>
      </p:pic>
      <p:pic>
        <p:nvPicPr>
          <p:cNvPr id="14" name="Blue Rip">
            <a:extLst>
              <a:ext uri="{FF2B5EF4-FFF2-40B4-BE49-F238E27FC236}">
                <a16:creationId xmlns:a16="http://schemas.microsoft.com/office/drawing/2014/main" id="{E8C16F31-01EA-EE71-1FBD-CB91563829F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01" y="231"/>
            <a:ext cx="7572502" cy="10703318"/>
          </a:xfrm>
          <a:prstGeom prst="rect">
            <a:avLst/>
          </a:prstGeom>
        </p:spPr>
      </p:pic>
      <p:pic>
        <p:nvPicPr>
          <p:cNvPr id="16" name="Move for 10... copy">
            <a:extLst>
              <a:ext uri="{FF2B5EF4-FFF2-40B4-BE49-F238E27FC236}">
                <a16:creationId xmlns:a16="http://schemas.microsoft.com/office/drawing/2014/main" id="{2EEF849F-D0EF-24BB-89BA-F546294BF81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32910" y="8464892"/>
            <a:ext cx="5229364" cy="248729"/>
          </a:xfrm>
          <a:prstGeom prst="rect">
            <a:avLst/>
          </a:prstGeom>
        </p:spPr>
      </p:pic>
      <p:pic>
        <p:nvPicPr>
          <p:cNvPr id="17" name="To Join... copy">
            <a:extLst>
              <a:ext uri="{FF2B5EF4-FFF2-40B4-BE49-F238E27FC236}">
                <a16:creationId xmlns:a16="http://schemas.microsoft.com/office/drawing/2014/main" id="{3B27EF0A-DAB0-3B2F-96CB-8B2E1618709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72123" y="8809793"/>
            <a:ext cx="5047437" cy="267741"/>
          </a:xfrm>
          <a:prstGeom prst="rect">
            <a:avLst/>
          </a:prstGeom>
        </p:spPr>
      </p:pic>
      <p:sp>
        <p:nvSpPr>
          <p:cNvPr id="15" name="Join The... copy">
            <a:extLst>
              <a:ext uri="{FF2B5EF4-FFF2-40B4-BE49-F238E27FC236}">
                <a16:creationId xmlns:a16="http://schemas.microsoft.com/office/drawing/2014/main" id="{0C21EC04-641A-1A2C-6127-795085F93F2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43469" y="6541147"/>
            <a:ext cx="4246245" cy="1674495"/>
          </a:xfrm>
          <a:custGeom>
            <a:avLst/>
            <a:gdLst/>
            <a:ahLst/>
            <a:cxnLst/>
            <a:rect l="l" t="t" r="r" b="b"/>
            <a:pathLst>
              <a:path w="4246245" h="1674495">
                <a:moveTo>
                  <a:pt x="538226" y="1078560"/>
                </a:moveTo>
                <a:lnTo>
                  <a:pt x="518464" y="1035608"/>
                </a:lnTo>
                <a:lnTo>
                  <a:pt x="479602" y="791464"/>
                </a:lnTo>
                <a:lnTo>
                  <a:pt x="459498" y="661149"/>
                </a:lnTo>
                <a:lnTo>
                  <a:pt x="456107" y="623138"/>
                </a:lnTo>
                <a:lnTo>
                  <a:pt x="456806" y="615264"/>
                </a:lnTo>
                <a:lnTo>
                  <a:pt x="458724" y="607949"/>
                </a:lnTo>
                <a:lnTo>
                  <a:pt x="461530" y="601281"/>
                </a:lnTo>
                <a:lnTo>
                  <a:pt x="464921" y="595312"/>
                </a:lnTo>
                <a:lnTo>
                  <a:pt x="352933" y="595312"/>
                </a:lnTo>
                <a:lnTo>
                  <a:pt x="270814" y="825398"/>
                </a:lnTo>
                <a:lnTo>
                  <a:pt x="269455" y="825398"/>
                </a:lnTo>
                <a:lnTo>
                  <a:pt x="257530" y="791464"/>
                </a:lnTo>
                <a:lnTo>
                  <a:pt x="188683" y="595312"/>
                </a:lnTo>
                <a:lnTo>
                  <a:pt x="73304" y="595312"/>
                </a:lnTo>
                <a:lnTo>
                  <a:pt x="76682" y="601281"/>
                </a:lnTo>
                <a:lnTo>
                  <a:pt x="79489" y="607949"/>
                </a:lnTo>
                <a:lnTo>
                  <a:pt x="81407" y="615264"/>
                </a:lnTo>
                <a:lnTo>
                  <a:pt x="82118" y="623138"/>
                </a:lnTo>
                <a:lnTo>
                  <a:pt x="81864" y="631659"/>
                </a:lnTo>
                <a:lnTo>
                  <a:pt x="23075" y="1017473"/>
                </a:lnTo>
                <a:lnTo>
                  <a:pt x="7327" y="1067295"/>
                </a:lnTo>
                <a:lnTo>
                  <a:pt x="0" y="1078560"/>
                </a:lnTo>
                <a:lnTo>
                  <a:pt x="145923" y="1078560"/>
                </a:lnTo>
                <a:lnTo>
                  <a:pt x="141617" y="1073658"/>
                </a:lnTo>
                <a:lnTo>
                  <a:pt x="137439" y="1067866"/>
                </a:lnTo>
                <a:lnTo>
                  <a:pt x="134277" y="1060805"/>
                </a:lnTo>
                <a:lnTo>
                  <a:pt x="133096" y="1052601"/>
                </a:lnTo>
                <a:lnTo>
                  <a:pt x="133197" y="1042504"/>
                </a:lnTo>
                <a:lnTo>
                  <a:pt x="133578" y="1035608"/>
                </a:lnTo>
                <a:lnTo>
                  <a:pt x="133604" y="1035202"/>
                </a:lnTo>
                <a:lnTo>
                  <a:pt x="155422" y="791464"/>
                </a:lnTo>
                <a:lnTo>
                  <a:pt x="156781" y="791464"/>
                </a:lnTo>
                <a:lnTo>
                  <a:pt x="265379" y="1089418"/>
                </a:lnTo>
                <a:lnTo>
                  <a:pt x="270814" y="1089418"/>
                </a:lnTo>
                <a:lnTo>
                  <a:pt x="365226" y="825398"/>
                </a:lnTo>
                <a:lnTo>
                  <a:pt x="377367" y="791464"/>
                </a:lnTo>
                <a:lnTo>
                  <a:pt x="378726" y="791464"/>
                </a:lnTo>
                <a:lnTo>
                  <a:pt x="403161" y="1022235"/>
                </a:lnTo>
                <a:lnTo>
                  <a:pt x="403936" y="1030909"/>
                </a:lnTo>
                <a:lnTo>
                  <a:pt x="404342" y="1038694"/>
                </a:lnTo>
                <a:lnTo>
                  <a:pt x="404444" y="1052601"/>
                </a:lnTo>
                <a:lnTo>
                  <a:pt x="403263" y="1060805"/>
                </a:lnTo>
                <a:lnTo>
                  <a:pt x="400100" y="1067866"/>
                </a:lnTo>
                <a:lnTo>
                  <a:pt x="395922" y="1073658"/>
                </a:lnTo>
                <a:lnTo>
                  <a:pt x="391617" y="1078560"/>
                </a:lnTo>
                <a:lnTo>
                  <a:pt x="538226" y="1078560"/>
                </a:lnTo>
                <a:close/>
              </a:path>
              <a:path w="4246245" h="1674495">
                <a:moveTo>
                  <a:pt x="783412" y="1168908"/>
                </a:moveTo>
                <a:lnTo>
                  <a:pt x="777519" y="1174178"/>
                </a:lnTo>
                <a:lnTo>
                  <a:pt x="770851" y="1178496"/>
                </a:lnTo>
                <a:lnTo>
                  <a:pt x="763168" y="1181417"/>
                </a:lnTo>
                <a:lnTo>
                  <a:pt x="754227" y="1182484"/>
                </a:lnTo>
                <a:lnTo>
                  <a:pt x="740054" y="1180363"/>
                </a:lnTo>
                <a:lnTo>
                  <a:pt x="720801" y="1175702"/>
                </a:lnTo>
                <a:lnTo>
                  <a:pt x="697712" y="1171028"/>
                </a:lnTo>
                <a:lnTo>
                  <a:pt x="623392" y="1172806"/>
                </a:lnTo>
                <a:lnTo>
                  <a:pt x="578510" y="1184109"/>
                </a:lnTo>
                <a:lnTo>
                  <a:pt x="537959" y="1202245"/>
                </a:lnTo>
                <a:lnTo>
                  <a:pt x="502259" y="1226604"/>
                </a:lnTo>
                <a:lnTo>
                  <a:pt x="471906" y="1256614"/>
                </a:lnTo>
                <a:lnTo>
                  <a:pt x="447421" y="1291691"/>
                </a:lnTo>
                <a:lnTo>
                  <a:pt x="429298" y="1331226"/>
                </a:lnTo>
                <a:lnTo>
                  <a:pt x="418045" y="1374660"/>
                </a:lnTo>
                <a:lnTo>
                  <a:pt x="414185" y="1421396"/>
                </a:lnTo>
                <a:lnTo>
                  <a:pt x="417931" y="1466761"/>
                </a:lnTo>
                <a:lnTo>
                  <a:pt x="429298" y="1511566"/>
                </a:lnTo>
                <a:lnTo>
                  <a:pt x="447484" y="1551203"/>
                </a:lnTo>
                <a:lnTo>
                  <a:pt x="471906" y="1586179"/>
                </a:lnTo>
                <a:lnTo>
                  <a:pt x="502259" y="1616189"/>
                </a:lnTo>
                <a:lnTo>
                  <a:pt x="537959" y="1640547"/>
                </a:lnTo>
                <a:lnTo>
                  <a:pt x="578510" y="1658683"/>
                </a:lnTo>
                <a:lnTo>
                  <a:pt x="623392" y="1669986"/>
                </a:lnTo>
                <a:lnTo>
                  <a:pt x="672096" y="1673885"/>
                </a:lnTo>
                <a:lnTo>
                  <a:pt x="686320" y="1673529"/>
                </a:lnTo>
                <a:lnTo>
                  <a:pt x="700328" y="1672526"/>
                </a:lnTo>
                <a:lnTo>
                  <a:pt x="713994" y="1671015"/>
                </a:lnTo>
                <a:lnTo>
                  <a:pt x="727075" y="1669135"/>
                </a:lnTo>
                <a:lnTo>
                  <a:pt x="748207" y="1666417"/>
                </a:lnTo>
                <a:lnTo>
                  <a:pt x="757148" y="1665414"/>
                </a:lnTo>
                <a:lnTo>
                  <a:pt x="763054" y="1665058"/>
                </a:lnTo>
                <a:lnTo>
                  <a:pt x="767118" y="1665058"/>
                </a:lnTo>
                <a:lnTo>
                  <a:pt x="771194" y="1666417"/>
                </a:lnTo>
                <a:lnTo>
                  <a:pt x="774585" y="1668449"/>
                </a:lnTo>
                <a:lnTo>
                  <a:pt x="778662" y="1670481"/>
                </a:lnTo>
                <a:lnTo>
                  <a:pt x="782053" y="1672526"/>
                </a:lnTo>
                <a:lnTo>
                  <a:pt x="783412" y="1673885"/>
                </a:lnTo>
                <a:lnTo>
                  <a:pt x="783412" y="1665058"/>
                </a:lnTo>
                <a:lnTo>
                  <a:pt x="783412" y="1561896"/>
                </a:lnTo>
                <a:lnTo>
                  <a:pt x="783412" y="1521167"/>
                </a:lnTo>
                <a:lnTo>
                  <a:pt x="758863" y="1538414"/>
                </a:lnTo>
                <a:lnTo>
                  <a:pt x="733107" y="1551203"/>
                </a:lnTo>
                <a:lnTo>
                  <a:pt x="704672" y="1559166"/>
                </a:lnTo>
                <a:lnTo>
                  <a:pt x="672096" y="1561896"/>
                </a:lnTo>
                <a:lnTo>
                  <a:pt x="626922" y="1554975"/>
                </a:lnTo>
                <a:lnTo>
                  <a:pt x="588098" y="1535506"/>
                </a:lnTo>
                <a:lnTo>
                  <a:pt x="557745" y="1505445"/>
                </a:lnTo>
                <a:lnTo>
                  <a:pt x="537984" y="1466761"/>
                </a:lnTo>
                <a:lnTo>
                  <a:pt x="530923" y="1421396"/>
                </a:lnTo>
                <a:lnTo>
                  <a:pt x="537921" y="1372641"/>
                </a:lnTo>
                <a:lnTo>
                  <a:pt x="557555" y="1333525"/>
                </a:lnTo>
                <a:lnTo>
                  <a:pt x="587806" y="1304747"/>
                </a:lnTo>
                <a:lnTo>
                  <a:pt x="626656" y="1286979"/>
                </a:lnTo>
                <a:lnTo>
                  <a:pt x="672096" y="1280896"/>
                </a:lnTo>
                <a:lnTo>
                  <a:pt x="705815" y="1284185"/>
                </a:lnTo>
                <a:lnTo>
                  <a:pt x="734631" y="1293456"/>
                </a:lnTo>
                <a:lnTo>
                  <a:pt x="760006" y="1307820"/>
                </a:lnTo>
                <a:lnTo>
                  <a:pt x="783412" y="1326375"/>
                </a:lnTo>
                <a:lnTo>
                  <a:pt x="783412" y="1280896"/>
                </a:lnTo>
                <a:lnTo>
                  <a:pt x="783412" y="1182484"/>
                </a:lnTo>
                <a:lnTo>
                  <a:pt x="783412" y="1168908"/>
                </a:lnTo>
                <a:close/>
              </a:path>
              <a:path w="4246245" h="1674495">
                <a:moveTo>
                  <a:pt x="1030185" y="10858"/>
                </a:moveTo>
                <a:lnTo>
                  <a:pt x="884262" y="10858"/>
                </a:lnTo>
                <a:lnTo>
                  <a:pt x="892352" y="18224"/>
                </a:lnTo>
                <a:lnTo>
                  <a:pt x="897585" y="29095"/>
                </a:lnTo>
                <a:lnTo>
                  <a:pt x="900391" y="43408"/>
                </a:lnTo>
                <a:lnTo>
                  <a:pt x="901230" y="61087"/>
                </a:lnTo>
                <a:lnTo>
                  <a:pt x="901230" y="363118"/>
                </a:lnTo>
                <a:lnTo>
                  <a:pt x="899109" y="377532"/>
                </a:lnTo>
                <a:lnTo>
                  <a:pt x="891895" y="389407"/>
                </a:lnTo>
                <a:lnTo>
                  <a:pt x="878319" y="397471"/>
                </a:lnTo>
                <a:lnTo>
                  <a:pt x="857110" y="400443"/>
                </a:lnTo>
                <a:lnTo>
                  <a:pt x="843394" y="398373"/>
                </a:lnTo>
                <a:lnTo>
                  <a:pt x="829373" y="393065"/>
                </a:lnTo>
                <a:lnTo>
                  <a:pt x="815975" y="385838"/>
                </a:lnTo>
                <a:lnTo>
                  <a:pt x="804176" y="378053"/>
                </a:lnTo>
                <a:lnTo>
                  <a:pt x="804176" y="515835"/>
                </a:lnTo>
                <a:lnTo>
                  <a:pt x="810133" y="509701"/>
                </a:lnTo>
                <a:lnTo>
                  <a:pt x="816216" y="505472"/>
                </a:lnTo>
                <a:lnTo>
                  <a:pt x="823061" y="503034"/>
                </a:lnTo>
                <a:lnTo>
                  <a:pt x="831316" y="502259"/>
                </a:lnTo>
                <a:lnTo>
                  <a:pt x="838784" y="502259"/>
                </a:lnTo>
                <a:lnTo>
                  <a:pt x="868654" y="504964"/>
                </a:lnTo>
                <a:lnTo>
                  <a:pt x="877481" y="504964"/>
                </a:lnTo>
                <a:lnTo>
                  <a:pt x="931989" y="495681"/>
                </a:lnTo>
                <a:lnTo>
                  <a:pt x="970699" y="471449"/>
                </a:lnTo>
                <a:lnTo>
                  <a:pt x="995730" y="437667"/>
                </a:lnTo>
                <a:lnTo>
                  <a:pt x="1008951" y="400443"/>
                </a:lnTo>
                <a:lnTo>
                  <a:pt x="1009205" y="399757"/>
                </a:lnTo>
                <a:lnTo>
                  <a:pt x="1013218" y="363118"/>
                </a:lnTo>
                <a:lnTo>
                  <a:pt x="1013218" y="61087"/>
                </a:lnTo>
                <a:lnTo>
                  <a:pt x="1014056" y="43408"/>
                </a:lnTo>
                <a:lnTo>
                  <a:pt x="1016863" y="29095"/>
                </a:lnTo>
                <a:lnTo>
                  <a:pt x="1022096" y="18224"/>
                </a:lnTo>
                <a:lnTo>
                  <a:pt x="1030185" y="10858"/>
                </a:lnTo>
                <a:close/>
              </a:path>
              <a:path w="4246245" h="1674495">
                <a:moveTo>
                  <a:pt x="1062062" y="836942"/>
                </a:moveTo>
                <a:lnTo>
                  <a:pt x="1057681" y="790028"/>
                </a:lnTo>
                <a:lnTo>
                  <a:pt x="1045121" y="746506"/>
                </a:lnTo>
                <a:lnTo>
                  <a:pt x="1025258" y="706932"/>
                </a:lnTo>
                <a:lnTo>
                  <a:pt x="1017384" y="696442"/>
                </a:lnTo>
                <a:lnTo>
                  <a:pt x="998956" y="671880"/>
                </a:lnTo>
                <a:lnTo>
                  <a:pt x="967092" y="641921"/>
                </a:lnTo>
                <a:lnTo>
                  <a:pt x="945324" y="627468"/>
                </a:lnTo>
                <a:lnTo>
                  <a:pt x="945324" y="836942"/>
                </a:lnTo>
                <a:lnTo>
                  <a:pt x="939025" y="878916"/>
                </a:lnTo>
                <a:lnTo>
                  <a:pt x="920661" y="917181"/>
                </a:lnTo>
                <a:lnTo>
                  <a:pt x="891070" y="948499"/>
                </a:lnTo>
                <a:lnTo>
                  <a:pt x="851052" y="969657"/>
                </a:lnTo>
                <a:lnTo>
                  <a:pt x="801433" y="977430"/>
                </a:lnTo>
                <a:lnTo>
                  <a:pt x="751801" y="969657"/>
                </a:lnTo>
                <a:lnTo>
                  <a:pt x="711784" y="948499"/>
                </a:lnTo>
                <a:lnTo>
                  <a:pt x="682193" y="917181"/>
                </a:lnTo>
                <a:lnTo>
                  <a:pt x="663829" y="878916"/>
                </a:lnTo>
                <a:lnTo>
                  <a:pt x="657542" y="836942"/>
                </a:lnTo>
                <a:lnTo>
                  <a:pt x="663829" y="794956"/>
                </a:lnTo>
                <a:lnTo>
                  <a:pt x="682193" y="756691"/>
                </a:lnTo>
                <a:lnTo>
                  <a:pt x="711784" y="725373"/>
                </a:lnTo>
                <a:lnTo>
                  <a:pt x="751801" y="704215"/>
                </a:lnTo>
                <a:lnTo>
                  <a:pt x="801433" y="696442"/>
                </a:lnTo>
                <a:lnTo>
                  <a:pt x="851052" y="704215"/>
                </a:lnTo>
                <a:lnTo>
                  <a:pt x="891070" y="725373"/>
                </a:lnTo>
                <a:lnTo>
                  <a:pt x="920661" y="756691"/>
                </a:lnTo>
                <a:lnTo>
                  <a:pt x="939025" y="794956"/>
                </a:lnTo>
                <a:lnTo>
                  <a:pt x="945324" y="836942"/>
                </a:lnTo>
                <a:lnTo>
                  <a:pt x="945324" y="627468"/>
                </a:lnTo>
                <a:lnTo>
                  <a:pt x="930541" y="617639"/>
                </a:lnTo>
                <a:lnTo>
                  <a:pt x="890155" y="599579"/>
                </a:lnTo>
                <a:lnTo>
                  <a:pt x="846836" y="588327"/>
                </a:lnTo>
                <a:lnTo>
                  <a:pt x="801433" y="584454"/>
                </a:lnTo>
                <a:lnTo>
                  <a:pt x="756018" y="588327"/>
                </a:lnTo>
                <a:lnTo>
                  <a:pt x="712698" y="599579"/>
                </a:lnTo>
                <a:lnTo>
                  <a:pt x="672325" y="617639"/>
                </a:lnTo>
                <a:lnTo>
                  <a:pt x="635762" y="641921"/>
                </a:lnTo>
                <a:lnTo>
                  <a:pt x="603897" y="671880"/>
                </a:lnTo>
                <a:lnTo>
                  <a:pt x="577596" y="706932"/>
                </a:lnTo>
                <a:lnTo>
                  <a:pt x="557733" y="746506"/>
                </a:lnTo>
                <a:lnTo>
                  <a:pt x="545172" y="790028"/>
                </a:lnTo>
                <a:lnTo>
                  <a:pt x="540804" y="836942"/>
                </a:lnTo>
                <a:lnTo>
                  <a:pt x="545172" y="883856"/>
                </a:lnTo>
                <a:lnTo>
                  <a:pt x="557733" y="927379"/>
                </a:lnTo>
                <a:lnTo>
                  <a:pt x="577596" y="966952"/>
                </a:lnTo>
                <a:lnTo>
                  <a:pt x="603897" y="1001991"/>
                </a:lnTo>
                <a:lnTo>
                  <a:pt x="635762" y="1031951"/>
                </a:lnTo>
                <a:lnTo>
                  <a:pt x="672325" y="1056233"/>
                </a:lnTo>
                <a:lnTo>
                  <a:pt x="712698" y="1074293"/>
                </a:lnTo>
                <a:lnTo>
                  <a:pt x="756018" y="1085545"/>
                </a:lnTo>
                <a:lnTo>
                  <a:pt x="801433" y="1089418"/>
                </a:lnTo>
                <a:lnTo>
                  <a:pt x="846836" y="1085545"/>
                </a:lnTo>
                <a:lnTo>
                  <a:pt x="890155" y="1074293"/>
                </a:lnTo>
                <a:lnTo>
                  <a:pt x="930541" y="1056233"/>
                </a:lnTo>
                <a:lnTo>
                  <a:pt x="967092" y="1031951"/>
                </a:lnTo>
                <a:lnTo>
                  <a:pt x="998956" y="1001991"/>
                </a:lnTo>
                <a:lnTo>
                  <a:pt x="1025258" y="966952"/>
                </a:lnTo>
                <a:lnTo>
                  <a:pt x="1045121" y="927379"/>
                </a:lnTo>
                <a:lnTo>
                  <a:pt x="1057681" y="883856"/>
                </a:lnTo>
                <a:lnTo>
                  <a:pt x="1062062" y="836942"/>
                </a:lnTo>
                <a:close/>
              </a:path>
              <a:path w="4246245" h="1674495">
                <a:moveTo>
                  <a:pt x="1196136" y="1179766"/>
                </a:moveTo>
                <a:lnTo>
                  <a:pt x="1050213" y="1179766"/>
                </a:lnTo>
                <a:lnTo>
                  <a:pt x="1058303" y="1187145"/>
                </a:lnTo>
                <a:lnTo>
                  <a:pt x="1063536" y="1198003"/>
                </a:lnTo>
                <a:lnTo>
                  <a:pt x="1066342" y="1212316"/>
                </a:lnTo>
                <a:lnTo>
                  <a:pt x="1067181" y="1229995"/>
                </a:lnTo>
                <a:lnTo>
                  <a:pt x="1067181" y="1364386"/>
                </a:lnTo>
                <a:lnTo>
                  <a:pt x="961301" y="1364386"/>
                </a:lnTo>
                <a:lnTo>
                  <a:pt x="961301" y="1229995"/>
                </a:lnTo>
                <a:lnTo>
                  <a:pt x="962139" y="1212316"/>
                </a:lnTo>
                <a:lnTo>
                  <a:pt x="964946" y="1198003"/>
                </a:lnTo>
                <a:lnTo>
                  <a:pt x="970178" y="1187145"/>
                </a:lnTo>
                <a:lnTo>
                  <a:pt x="978268" y="1179766"/>
                </a:lnTo>
                <a:lnTo>
                  <a:pt x="832345" y="1179766"/>
                </a:lnTo>
                <a:lnTo>
                  <a:pt x="840435" y="1187145"/>
                </a:lnTo>
                <a:lnTo>
                  <a:pt x="845667" y="1198003"/>
                </a:lnTo>
                <a:lnTo>
                  <a:pt x="848474" y="1212316"/>
                </a:lnTo>
                <a:lnTo>
                  <a:pt x="849312" y="1229995"/>
                </a:lnTo>
                <a:lnTo>
                  <a:pt x="849312" y="1612798"/>
                </a:lnTo>
                <a:lnTo>
                  <a:pt x="848474" y="1630476"/>
                </a:lnTo>
                <a:lnTo>
                  <a:pt x="845667" y="1644789"/>
                </a:lnTo>
                <a:lnTo>
                  <a:pt x="840435" y="1655660"/>
                </a:lnTo>
                <a:lnTo>
                  <a:pt x="832345" y="1663026"/>
                </a:lnTo>
                <a:lnTo>
                  <a:pt x="978268" y="1663026"/>
                </a:lnTo>
                <a:lnTo>
                  <a:pt x="970178" y="1655660"/>
                </a:lnTo>
                <a:lnTo>
                  <a:pt x="964946" y="1644789"/>
                </a:lnTo>
                <a:lnTo>
                  <a:pt x="962139" y="1630476"/>
                </a:lnTo>
                <a:lnTo>
                  <a:pt x="961301" y="1612798"/>
                </a:lnTo>
                <a:lnTo>
                  <a:pt x="961301" y="1468907"/>
                </a:lnTo>
                <a:lnTo>
                  <a:pt x="1067181" y="1468907"/>
                </a:lnTo>
                <a:lnTo>
                  <a:pt x="1067181" y="1612798"/>
                </a:lnTo>
                <a:lnTo>
                  <a:pt x="1066342" y="1630476"/>
                </a:lnTo>
                <a:lnTo>
                  <a:pt x="1063536" y="1644789"/>
                </a:lnTo>
                <a:lnTo>
                  <a:pt x="1058303" y="1655660"/>
                </a:lnTo>
                <a:lnTo>
                  <a:pt x="1050213" y="1663026"/>
                </a:lnTo>
                <a:lnTo>
                  <a:pt x="1196136" y="1663026"/>
                </a:lnTo>
                <a:lnTo>
                  <a:pt x="1188046" y="1655660"/>
                </a:lnTo>
                <a:lnTo>
                  <a:pt x="1182814" y="1644789"/>
                </a:lnTo>
                <a:lnTo>
                  <a:pt x="1180007" y="1630476"/>
                </a:lnTo>
                <a:lnTo>
                  <a:pt x="1179169" y="1612798"/>
                </a:lnTo>
                <a:lnTo>
                  <a:pt x="1179169" y="1468907"/>
                </a:lnTo>
                <a:lnTo>
                  <a:pt x="1179169" y="1364386"/>
                </a:lnTo>
                <a:lnTo>
                  <a:pt x="1179169" y="1229995"/>
                </a:lnTo>
                <a:lnTo>
                  <a:pt x="1180007" y="1212316"/>
                </a:lnTo>
                <a:lnTo>
                  <a:pt x="1182814" y="1198003"/>
                </a:lnTo>
                <a:lnTo>
                  <a:pt x="1188046" y="1187145"/>
                </a:lnTo>
                <a:lnTo>
                  <a:pt x="1196136" y="1179766"/>
                </a:lnTo>
                <a:close/>
              </a:path>
              <a:path w="4246245" h="1674495">
                <a:moveTo>
                  <a:pt x="1519453" y="595312"/>
                </a:moveTo>
                <a:lnTo>
                  <a:pt x="1359281" y="595312"/>
                </a:lnTo>
                <a:lnTo>
                  <a:pt x="1363865" y="601281"/>
                </a:lnTo>
                <a:lnTo>
                  <a:pt x="1368005" y="607441"/>
                </a:lnTo>
                <a:lnTo>
                  <a:pt x="1370926" y="614311"/>
                </a:lnTo>
                <a:lnTo>
                  <a:pt x="1371015" y="614502"/>
                </a:lnTo>
                <a:lnTo>
                  <a:pt x="1372171" y="623138"/>
                </a:lnTo>
                <a:lnTo>
                  <a:pt x="1371028" y="633412"/>
                </a:lnTo>
                <a:lnTo>
                  <a:pt x="1368183" y="643750"/>
                </a:lnTo>
                <a:lnTo>
                  <a:pt x="1364437" y="653973"/>
                </a:lnTo>
                <a:lnTo>
                  <a:pt x="1360627" y="663867"/>
                </a:lnTo>
                <a:lnTo>
                  <a:pt x="1274432" y="905484"/>
                </a:lnTo>
                <a:lnTo>
                  <a:pt x="1273073" y="905484"/>
                </a:lnTo>
                <a:lnTo>
                  <a:pt x="1186878" y="663867"/>
                </a:lnTo>
                <a:lnTo>
                  <a:pt x="1183068" y="653973"/>
                </a:lnTo>
                <a:lnTo>
                  <a:pt x="1179322" y="643750"/>
                </a:lnTo>
                <a:lnTo>
                  <a:pt x="1176477" y="633412"/>
                </a:lnTo>
                <a:lnTo>
                  <a:pt x="1175346" y="623138"/>
                </a:lnTo>
                <a:lnTo>
                  <a:pt x="1176489" y="614502"/>
                </a:lnTo>
                <a:lnTo>
                  <a:pt x="1179499" y="607441"/>
                </a:lnTo>
                <a:lnTo>
                  <a:pt x="1183640" y="601281"/>
                </a:lnTo>
                <a:lnTo>
                  <a:pt x="1188237" y="595312"/>
                </a:lnTo>
                <a:lnTo>
                  <a:pt x="1033487" y="595312"/>
                </a:lnTo>
                <a:lnTo>
                  <a:pt x="1058595" y="639432"/>
                </a:lnTo>
                <a:lnTo>
                  <a:pt x="1226921" y="1078560"/>
                </a:lnTo>
                <a:lnTo>
                  <a:pt x="1336205" y="1078560"/>
                </a:lnTo>
                <a:lnTo>
                  <a:pt x="1332128" y="1073137"/>
                </a:lnTo>
                <a:lnTo>
                  <a:pt x="1329410" y="1067701"/>
                </a:lnTo>
                <a:lnTo>
                  <a:pt x="1329410" y="1056843"/>
                </a:lnTo>
                <a:lnTo>
                  <a:pt x="1333487" y="1048702"/>
                </a:lnTo>
                <a:lnTo>
                  <a:pt x="1336878" y="1039876"/>
                </a:lnTo>
                <a:lnTo>
                  <a:pt x="1388833" y="905484"/>
                </a:lnTo>
                <a:lnTo>
                  <a:pt x="1482801" y="662508"/>
                </a:lnTo>
                <a:lnTo>
                  <a:pt x="1501127" y="621525"/>
                </a:lnTo>
                <a:lnTo>
                  <a:pt x="1510474" y="605713"/>
                </a:lnTo>
                <a:lnTo>
                  <a:pt x="1519453" y="595312"/>
                </a:lnTo>
                <a:close/>
              </a:path>
              <a:path w="4246245" h="1674495">
                <a:moveTo>
                  <a:pt x="1586064" y="252488"/>
                </a:moveTo>
                <a:lnTo>
                  <a:pt x="1581683" y="205574"/>
                </a:lnTo>
                <a:lnTo>
                  <a:pt x="1569123" y="162039"/>
                </a:lnTo>
                <a:lnTo>
                  <a:pt x="1549260" y="122466"/>
                </a:lnTo>
                <a:lnTo>
                  <a:pt x="1541386" y="111988"/>
                </a:lnTo>
                <a:lnTo>
                  <a:pt x="1522958" y="87426"/>
                </a:lnTo>
                <a:lnTo>
                  <a:pt x="1491094" y="57467"/>
                </a:lnTo>
                <a:lnTo>
                  <a:pt x="1469313" y="43002"/>
                </a:lnTo>
                <a:lnTo>
                  <a:pt x="1469313" y="252488"/>
                </a:lnTo>
                <a:lnTo>
                  <a:pt x="1463014" y="294462"/>
                </a:lnTo>
                <a:lnTo>
                  <a:pt x="1444663" y="332714"/>
                </a:lnTo>
                <a:lnTo>
                  <a:pt x="1415072" y="364045"/>
                </a:lnTo>
                <a:lnTo>
                  <a:pt x="1375054" y="385203"/>
                </a:lnTo>
                <a:lnTo>
                  <a:pt x="1325422" y="392976"/>
                </a:lnTo>
                <a:lnTo>
                  <a:pt x="1275803" y="385203"/>
                </a:lnTo>
                <a:lnTo>
                  <a:pt x="1235786" y="364045"/>
                </a:lnTo>
                <a:lnTo>
                  <a:pt x="1206195" y="332714"/>
                </a:lnTo>
                <a:lnTo>
                  <a:pt x="1187843" y="294462"/>
                </a:lnTo>
                <a:lnTo>
                  <a:pt x="1181544" y="252488"/>
                </a:lnTo>
                <a:lnTo>
                  <a:pt x="1187843" y="210502"/>
                </a:lnTo>
                <a:lnTo>
                  <a:pt x="1206195" y="172237"/>
                </a:lnTo>
                <a:lnTo>
                  <a:pt x="1235786" y="140919"/>
                </a:lnTo>
                <a:lnTo>
                  <a:pt x="1275803" y="119748"/>
                </a:lnTo>
                <a:lnTo>
                  <a:pt x="1325422" y="111988"/>
                </a:lnTo>
                <a:lnTo>
                  <a:pt x="1375054" y="119748"/>
                </a:lnTo>
                <a:lnTo>
                  <a:pt x="1415072" y="140919"/>
                </a:lnTo>
                <a:lnTo>
                  <a:pt x="1444663" y="172237"/>
                </a:lnTo>
                <a:lnTo>
                  <a:pt x="1463014" y="210502"/>
                </a:lnTo>
                <a:lnTo>
                  <a:pt x="1469313" y="252488"/>
                </a:lnTo>
                <a:lnTo>
                  <a:pt x="1469313" y="43002"/>
                </a:lnTo>
                <a:lnTo>
                  <a:pt x="1454531" y="33172"/>
                </a:lnTo>
                <a:lnTo>
                  <a:pt x="1414157" y="15125"/>
                </a:lnTo>
                <a:lnTo>
                  <a:pt x="1370825" y="3873"/>
                </a:lnTo>
                <a:lnTo>
                  <a:pt x="1325422" y="0"/>
                </a:lnTo>
                <a:lnTo>
                  <a:pt x="1280020" y="3873"/>
                </a:lnTo>
                <a:lnTo>
                  <a:pt x="1236687" y="15125"/>
                </a:lnTo>
                <a:lnTo>
                  <a:pt x="1196314" y="33172"/>
                </a:lnTo>
                <a:lnTo>
                  <a:pt x="1159764" y="57467"/>
                </a:lnTo>
                <a:lnTo>
                  <a:pt x="1127899" y="87426"/>
                </a:lnTo>
                <a:lnTo>
                  <a:pt x="1101598" y="122466"/>
                </a:lnTo>
                <a:lnTo>
                  <a:pt x="1081735" y="162039"/>
                </a:lnTo>
                <a:lnTo>
                  <a:pt x="1069174" y="205574"/>
                </a:lnTo>
                <a:lnTo>
                  <a:pt x="1064793" y="252488"/>
                </a:lnTo>
                <a:lnTo>
                  <a:pt x="1069174" y="299389"/>
                </a:lnTo>
                <a:lnTo>
                  <a:pt x="1081735" y="342925"/>
                </a:lnTo>
                <a:lnTo>
                  <a:pt x="1101598" y="382485"/>
                </a:lnTo>
                <a:lnTo>
                  <a:pt x="1127899" y="417537"/>
                </a:lnTo>
                <a:lnTo>
                  <a:pt x="1159764" y="447484"/>
                </a:lnTo>
                <a:lnTo>
                  <a:pt x="1196314" y="471779"/>
                </a:lnTo>
                <a:lnTo>
                  <a:pt x="1236687" y="489839"/>
                </a:lnTo>
                <a:lnTo>
                  <a:pt x="1280020" y="501078"/>
                </a:lnTo>
                <a:lnTo>
                  <a:pt x="1325422" y="504964"/>
                </a:lnTo>
                <a:lnTo>
                  <a:pt x="1370825" y="501078"/>
                </a:lnTo>
                <a:lnTo>
                  <a:pt x="1414157" y="489839"/>
                </a:lnTo>
                <a:lnTo>
                  <a:pt x="1454531" y="471779"/>
                </a:lnTo>
                <a:lnTo>
                  <a:pt x="1491094" y="447484"/>
                </a:lnTo>
                <a:lnTo>
                  <a:pt x="1522958" y="417537"/>
                </a:lnTo>
                <a:lnTo>
                  <a:pt x="1549260" y="382485"/>
                </a:lnTo>
                <a:lnTo>
                  <a:pt x="1569123" y="342925"/>
                </a:lnTo>
                <a:lnTo>
                  <a:pt x="1581683" y="299389"/>
                </a:lnTo>
                <a:lnTo>
                  <a:pt x="1586064" y="252488"/>
                </a:lnTo>
                <a:close/>
              </a:path>
              <a:path w="4246245" h="1674495">
                <a:moveTo>
                  <a:pt x="1696961" y="1663026"/>
                </a:moveTo>
                <a:lnTo>
                  <a:pt x="1675244" y="1628406"/>
                </a:lnTo>
                <a:lnTo>
                  <a:pt x="1659013" y="1586331"/>
                </a:lnTo>
                <a:lnTo>
                  <a:pt x="1621307" y="1488592"/>
                </a:lnTo>
                <a:lnTo>
                  <a:pt x="1559509" y="1328407"/>
                </a:lnTo>
                <a:lnTo>
                  <a:pt x="1505559" y="1188567"/>
                </a:lnTo>
                <a:lnTo>
                  <a:pt x="1505559" y="1488592"/>
                </a:lnTo>
                <a:lnTo>
                  <a:pt x="1405115" y="1488592"/>
                </a:lnTo>
                <a:lnTo>
                  <a:pt x="1454658" y="1328407"/>
                </a:lnTo>
                <a:lnTo>
                  <a:pt x="1456016" y="1328407"/>
                </a:lnTo>
                <a:lnTo>
                  <a:pt x="1505559" y="1488592"/>
                </a:lnTo>
                <a:lnTo>
                  <a:pt x="1505559" y="1188567"/>
                </a:lnTo>
                <a:lnTo>
                  <a:pt x="1502168" y="1179766"/>
                </a:lnTo>
                <a:lnTo>
                  <a:pt x="1386103" y="1179766"/>
                </a:lnTo>
                <a:lnTo>
                  <a:pt x="1390662" y="1185214"/>
                </a:lnTo>
                <a:lnTo>
                  <a:pt x="1394091" y="1190713"/>
                </a:lnTo>
                <a:lnTo>
                  <a:pt x="1396225" y="1196848"/>
                </a:lnTo>
                <a:lnTo>
                  <a:pt x="1396974" y="1204201"/>
                </a:lnTo>
                <a:lnTo>
                  <a:pt x="1396111" y="1210437"/>
                </a:lnTo>
                <a:lnTo>
                  <a:pt x="1225245" y="1641983"/>
                </a:lnTo>
                <a:lnTo>
                  <a:pt x="1209636" y="1663026"/>
                </a:lnTo>
                <a:lnTo>
                  <a:pt x="1365072" y="1663026"/>
                </a:lnTo>
                <a:lnTo>
                  <a:pt x="1354213" y="1630438"/>
                </a:lnTo>
                <a:lnTo>
                  <a:pt x="1355572" y="1625015"/>
                </a:lnTo>
                <a:lnTo>
                  <a:pt x="1358963" y="1616189"/>
                </a:lnTo>
                <a:lnTo>
                  <a:pt x="1370495" y="1586331"/>
                </a:lnTo>
                <a:lnTo>
                  <a:pt x="1537462" y="1586331"/>
                </a:lnTo>
                <a:lnTo>
                  <a:pt x="1549006" y="1616189"/>
                </a:lnTo>
                <a:lnTo>
                  <a:pt x="1552397" y="1625015"/>
                </a:lnTo>
                <a:lnTo>
                  <a:pt x="1553756" y="1630438"/>
                </a:lnTo>
                <a:lnTo>
                  <a:pt x="1553743" y="1638681"/>
                </a:lnTo>
                <a:lnTo>
                  <a:pt x="1553006" y="1645945"/>
                </a:lnTo>
                <a:lnTo>
                  <a:pt x="1550873" y="1652079"/>
                </a:lnTo>
                <a:lnTo>
                  <a:pt x="1547456" y="1657591"/>
                </a:lnTo>
                <a:lnTo>
                  <a:pt x="1542897" y="1663026"/>
                </a:lnTo>
                <a:lnTo>
                  <a:pt x="1696961" y="1663026"/>
                </a:lnTo>
                <a:close/>
              </a:path>
              <a:path w="4246245" h="1674495">
                <a:moveTo>
                  <a:pt x="1766862" y="10858"/>
                </a:moveTo>
                <a:lnTo>
                  <a:pt x="1620939" y="10858"/>
                </a:lnTo>
                <a:lnTo>
                  <a:pt x="1629029" y="18224"/>
                </a:lnTo>
                <a:lnTo>
                  <a:pt x="1634261" y="29095"/>
                </a:lnTo>
                <a:lnTo>
                  <a:pt x="1637068" y="43408"/>
                </a:lnTo>
                <a:lnTo>
                  <a:pt x="1637906" y="61087"/>
                </a:lnTo>
                <a:lnTo>
                  <a:pt x="1637906" y="443890"/>
                </a:lnTo>
                <a:lnTo>
                  <a:pt x="1637068" y="461556"/>
                </a:lnTo>
                <a:lnTo>
                  <a:pt x="1634261" y="475856"/>
                </a:lnTo>
                <a:lnTo>
                  <a:pt x="1629029" y="486727"/>
                </a:lnTo>
                <a:lnTo>
                  <a:pt x="1620939" y="494106"/>
                </a:lnTo>
                <a:lnTo>
                  <a:pt x="1766862" y="494106"/>
                </a:lnTo>
                <a:lnTo>
                  <a:pt x="1758772" y="486727"/>
                </a:lnTo>
                <a:lnTo>
                  <a:pt x="1753539" y="475856"/>
                </a:lnTo>
                <a:lnTo>
                  <a:pt x="1750733" y="461556"/>
                </a:lnTo>
                <a:lnTo>
                  <a:pt x="1749894" y="443890"/>
                </a:lnTo>
                <a:lnTo>
                  <a:pt x="1749894" y="61087"/>
                </a:lnTo>
                <a:lnTo>
                  <a:pt x="1750733" y="43408"/>
                </a:lnTo>
                <a:lnTo>
                  <a:pt x="1753539" y="29095"/>
                </a:lnTo>
                <a:lnTo>
                  <a:pt x="1758772" y="18224"/>
                </a:lnTo>
                <a:lnTo>
                  <a:pt x="1766862" y="10858"/>
                </a:lnTo>
                <a:close/>
              </a:path>
              <a:path w="4246245" h="1674495">
                <a:moveTo>
                  <a:pt x="1827047" y="950290"/>
                </a:moveTo>
                <a:lnTo>
                  <a:pt x="1816315" y="960589"/>
                </a:lnTo>
                <a:lnTo>
                  <a:pt x="1804390" y="968019"/>
                </a:lnTo>
                <a:lnTo>
                  <a:pt x="1791055" y="972527"/>
                </a:lnTo>
                <a:lnTo>
                  <a:pt x="1776145" y="974039"/>
                </a:lnTo>
                <a:lnTo>
                  <a:pt x="1660753" y="974039"/>
                </a:lnTo>
                <a:lnTo>
                  <a:pt x="1660753" y="889203"/>
                </a:lnTo>
                <a:lnTo>
                  <a:pt x="1736775" y="889203"/>
                </a:lnTo>
                <a:lnTo>
                  <a:pt x="1749298" y="891197"/>
                </a:lnTo>
                <a:lnTo>
                  <a:pt x="1759077" y="896493"/>
                </a:lnTo>
                <a:lnTo>
                  <a:pt x="1767217" y="904087"/>
                </a:lnTo>
                <a:lnTo>
                  <a:pt x="1774786" y="912952"/>
                </a:lnTo>
                <a:lnTo>
                  <a:pt x="1774786" y="889203"/>
                </a:lnTo>
                <a:lnTo>
                  <a:pt x="1774786" y="784682"/>
                </a:lnTo>
                <a:lnTo>
                  <a:pt x="1774786" y="760920"/>
                </a:lnTo>
                <a:lnTo>
                  <a:pt x="1767217" y="769785"/>
                </a:lnTo>
                <a:lnTo>
                  <a:pt x="1759077" y="777379"/>
                </a:lnTo>
                <a:lnTo>
                  <a:pt x="1749298" y="782688"/>
                </a:lnTo>
                <a:lnTo>
                  <a:pt x="1736775" y="784682"/>
                </a:lnTo>
                <a:lnTo>
                  <a:pt x="1660753" y="784682"/>
                </a:lnTo>
                <a:lnTo>
                  <a:pt x="1660753" y="699833"/>
                </a:lnTo>
                <a:lnTo>
                  <a:pt x="1774101" y="699833"/>
                </a:lnTo>
                <a:lnTo>
                  <a:pt x="1789023" y="701357"/>
                </a:lnTo>
                <a:lnTo>
                  <a:pt x="1802358" y="705866"/>
                </a:lnTo>
                <a:lnTo>
                  <a:pt x="1814283" y="713295"/>
                </a:lnTo>
                <a:lnTo>
                  <a:pt x="1825015" y="723595"/>
                </a:lnTo>
                <a:lnTo>
                  <a:pt x="1825015" y="699833"/>
                </a:lnTo>
                <a:lnTo>
                  <a:pt x="1825015" y="595312"/>
                </a:lnTo>
                <a:lnTo>
                  <a:pt x="1529765" y="595312"/>
                </a:lnTo>
                <a:lnTo>
                  <a:pt x="1529765" y="596671"/>
                </a:lnTo>
                <a:lnTo>
                  <a:pt x="1539316" y="604685"/>
                </a:lnTo>
                <a:lnTo>
                  <a:pt x="1545107" y="615505"/>
                </a:lnTo>
                <a:lnTo>
                  <a:pt x="1547990" y="629119"/>
                </a:lnTo>
                <a:lnTo>
                  <a:pt x="1548765" y="645541"/>
                </a:lnTo>
                <a:lnTo>
                  <a:pt x="1548765" y="1028344"/>
                </a:lnTo>
                <a:lnTo>
                  <a:pt x="1547926" y="1046022"/>
                </a:lnTo>
                <a:lnTo>
                  <a:pt x="1545120" y="1060323"/>
                </a:lnTo>
                <a:lnTo>
                  <a:pt x="1539887" y="1071194"/>
                </a:lnTo>
                <a:lnTo>
                  <a:pt x="1531797" y="1078560"/>
                </a:lnTo>
                <a:lnTo>
                  <a:pt x="1827047" y="1078560"/>
                </a:lnTo>
                <a:lnTo>
                  <a:pt x="1827047" y="974039"/>
                </a:lnTo>
                <a:lnTo>
                  <a:pt x="1827047" y="950290"/>
                </a:lnTo>
                <a:close/>
              </a:path>
              <a:path w="4246245" h="1674495">
                <a:moveTo>
                  <a:pt x="1985352" y="1534744"/>
                </a:moveTo>
                <a:lnTo>
                  <a:pt x="1974634" y="1545043"/>
                </a:lnTo>
                <a:lnTo>
                  <a:pt x="1962696" y="1552473"/>
                </a:lnTo>
                <a:lnTo>
                  <a:pt x="1949361" y="1556981"/>
                </a:lnTo>
                <a:lnTo>
                  <a:pt x="1934451" y="1558493"/>
                </a:lnTo>
                <a:lnTo>
                  <a:pt x="1838744" y="1558493"/>
                </a:lnTo>
                <a:lnTo>
                  <a:pt x="1838744" y="1229995"/>
                </a:lnTo>
                <a:lnTo>
                  <a:pt x="1839582" y="1212316"/>
                </a:lnTo>
                <a:lnTo>
                  <a:pt x="1842389" y="1198003"/>
                </a:lnTo>
                <a:lnTo>
                  <a:pt x="1847621" y="1187145"/>
                </a:lnTo>
                <a:lnTo>
                  <a:pt x="1855711" y="1179766"/>
                </a:lnTo>
                <a:lnTo>
                  <a:pt x="1709788" y="1179766"/>
                </a:lnTo>
                <a:lnTo>
                  <a:pt x="1717878" y="1187145"/>
                </a:lnTo>
                <a:lnTo>
                  <a:pt x="1723110" y="1198003"/>
                </a:lnTo>
                <a:lnTo>
                  <a:pt x="1725917" y="1212316"/>
                </a:lnTo>
                <a:lnTo>
                  <a:pt x="1726755" y="1229995"/>
                </a:lnTo>
                <a:lnTo>
                  <a:pt x="1726755" y="1612798"/>
                </a:lnTo>
                <a:lnTo>
                  <a:pt x="1725917" y="1630476"/>
                </a:lnTo>
                <a:lnTo>
                  <a:pt x="1723110" y="1644789"/>
                </a:lnTo>
                <a:lnTo>
                  <a:pt x="1717878" y="1655660"/>
                </a:lnTo>
                <a:lnTo>
                  <a:pt x="1709788" y="1663026"/>
                </a:lnTo>
                <a:lnTo>
                  <a:pt x="1985352" y="1663026"/>
                </a:lnTo>
                <a:lnTo>
                  <a:pt x="1985352" y="1558493"/>
                </a:lnTo>
                <a:lnTo>
                  <a:pt x="1985352" y="1534744"/>
                </a:lnTo>
                <a:close/>
              </a:path>
              <a:path w="4246245" h="1674495">
                <a:moveTo>
                  <a:pt x="2211908" y="10858"/>
                </a:moveTo>
                <a:lnTo>
                  <a:pt x="2065985" y="10858"/>
                </a:lnTo>
                <a:lnTo>
                  <a:pt x="2074075" y="18224"/>
                </a:lnTo>
                <a:lnTo>
                  <a:pt x="2079307" y="29095"/>
                </a:lnTo>
                <a:lnTo>
                  <a:pt x="2082114" y="43408"/>
                </a:lnTo>
                <a:lnTo>
                  <a:pt x="2082952" y="61087"/>
                </a:lnTo>
                <a:lnTo>
                  <a:pt x="2082952" y="280987"/>
                </a:lnTo>
                <a:lnTo>
                  <a:pt x="2081593" y="280987"/>
                </a:lnTo>
                <a:lnTo>
                  <a:pt x="2063750" y="239763"/>
                </a:lnTo>
                <a:lnTo>
                  <a:pt x="2060105" y="232117"/>
                </a:lnTo>
                <a:lnTo>
                  <a:pt x="2043125" y="196469"/>
                </a:lnTo>
                <a:lnTo>
                  <a:pt x="2020252" y="151523"/>
                </a:lnTo>
                <a:lnTo>
                  <a:pt x="1995614" y="105321"/>
                </a:lnTo>
                <a:lnTo>
                  <a:pt x="1969731" y="58293"/>
                </a:lnTo>
                <a:lnTo>
                  <a:pt x="1943125" y="10858"/>
                </a:lnTo>
                <a:lnTo>
                  <a:pt x="1814855" y="10858"/>
                </a:lnTo>
                <a:lnTo>
                  <a:pt x="1822945" y="18224"/>
                </a:lnTo>
                <a:lnTo>
                  <a:pt x="1828177" y="29095"/>
                </a:lnTo>
                <a:lnTo>
                  <a:pt x="1830984" y="43408"/>
                </a:lnTo>
                <a:lnTo>
                  <a:pt x="1831682" y="58293"/>
                </a:lnTo>
                <a:lnTo>
                  <a:pt x="1831809" y="444195"/>
                </a:lnTo>
                <a:lnTo>
                  <a:pt x="1830984" y="461556"/>
                </a:lnTo>
                <a:lnTo>
                  <a:pt x="1828177" y="475856"/>
                </a:lnTo>
                <a:lnTo>
                  <a:pt x="1822945" y="486727"/>
                </a:lnTo>
                <a:lnTo>
                  <a:pt x="1814855" y="494106"/>
                </a:lnTo>
                <a:lnTo>
                  <a:pt x="1960778" y="494106"/>
                </a:lnTo>
                <a:lnTo>
                  <a:pt x="1943823" y="444195"/>
                </a:lnTo>
                <a:lnTo>
                  <a:pt x="1943811" y="232117"/>
                </a:lnTo>
                <a:lnTo>
                  <a:pt x="1945170" y="232117"/>
                </a:lnTo>
                <a:lnTo>
                  <a:pt x="1961172" y="267601"/>
                </a:lnTo>
                <a:lnTo>
                  <a:pt x="1981822" y="307124"/>
                </a:lnTo>
                <a:lnTo>
                  <a:pt x="2005749" y="350126"/>
                </a:lnTo>
                <a:lnTo>
                  <a:pt x="2031593" y="396011"/>
                </a:lnTo>
                <a:lnTo>
                  <a:pt x="2058009" y="444195"/>
                </a:lnTo>
                <a:lnTo>
                  <a:pt x="2083625" y="494106"/>
                </a:lnTo>
                <a:lnTo>
                  <a:pt x="2211908" y="494106"/>
                </a:lnTo>
                <a:lnTo>
                  <a:pt x="2203818" y="486727"/>
                </a:lnTo>
                <a:lnTo>
                  <a:pt x="2198586" y="475856"/>
                </a:lnTo>
                <a:lnTo>
                  <a:pt x="2195779" y="461556"/>
                </a:lnTo>
                <a:lnTo>
                  <a:pt x="2194953" y="444195"/>
                </a:lnTo>
                <a:lnTo>
                  <a:pt x="2194941" y="280987"/>
                </a:lnTo>
                <a:lnTo>
                  <a:pt x="2194941" y="61087"/>
                </a:lnTo>
                <a:lnTo>
                  <a:pt x="2195779" y="43408"/>
                </a:lnTo>
                <a:lnTo>
                  <a:pt x="2198586" y="29095"/>
                </a:lnTo>
                <a:lnTo>
                  <a:pt x="2203818" y="18224"/>
                </a:lnTo>
                <a:lnTo>
                  <a:pt x="2211908" y="10858"/>
                </a:lnTo>
                <a:close/>
              </a:path>
              <a:path w="4246245" h="1674495">
                <a:moveTo>
                  <a:pt x="2281263" y="1534744"/>
                </a:moveTo>
                <a:lnTo>
                  <a:pt x="2270544" y="1545043"/>
                </a:lnTo>
                <a:lnTo>
                  <a:pt x="2258606" y="1552473"/>
                </a:lnTo>
                <a:lnTo>
                  <a:pt x="2245283" y="1556981"/>
                </a:lnTo>
                <a:lnTo>
                  <a:pt x="2230361" y="1558493"/>
                </a:lnTo>
                <a:lnTo>
                  <a:pt x="2134654" y="1558493"/>
                </a:lnTo>
                <a:lnTo>
                  <a:pt x="2134654" y="1229995"/>
                </a:lnTo>
                <a:lnTo>
                  <a:pt x="2135492" y="1212316"/>
                </a:lnTo>
                <a:lnTo>
                  <a:pt x="2138299" y="1198003"/>
                </a:lnTo>
                <a:lnTo>
                  <a:pt x="2143531" y="1187145"/>
                </a:lnTo>
                <a:lnTo>
                  <a:pt x="2151634" y="1179766"/>
                </a:lnTo>
                <a:lnTo>
                  <a:pt x="2005698" y="1179766"/>
                </a:lnTo>
                <a:lnTo>
                  <a:pt x="2013788" y="1187145"/>
                </a:lnTo>
                <a:lnTo>
                  <a:pt x="2019020" y="1198003"/>
                </a:lnTo>
                <a:lnTo>
                  <a:pt x="2021827" y="1212316"/>
                </a:lnTo>
                <a:lnTo>
                  <a:pt x="2022665" y="1229995"/>
                </a:lnTo>
                <a:lnTo>
                  <a:pt x="2022665" y="1612798"/>
                </a:lnTo>
                <a:lnTo>
                  <a:pt x="2021827" y="1630476"/>
                </a:lnTo>
                <a:lnTo>
                  <a:pt x="2019020" y="1644789"/>
                </a:lnTo>
                <a:lnTo>
                  <a:pt x="2013788" y="1655660"/>
                </a:lnTo>
                <a:lnTo>
                  <a:pt x="2005698" y="1663026"/>
                </a:lnTo>
                <a:lnTo>
                  <a:pt x="2281263" y="1663026"/>
                </a:lnTo>
                <a:lnTo>
                  <a:pt x="2281263" y="1558493"/>
                </a:lnTo>
                <a:lnTo>
                  <a:pt x="2281263" y="1534744"/>
                </a:lnTo>
                <a:close/>
              </a:path>
              <a:path w="4246245" h="1674495">
                <a:moveTo>
                  <a:pt x="2336088" y="595312"/>
                </a:moveTo>
                <a:lnTo>
                  <a:pt x="2076818" y="595312"/>
                </a:lnTo>
                <a:lnTo>
                  <a:pt x="2079523" y="600062"/>
                </a:lnTo>
                <a:lnTo>
                  <a:pt x="2081568" y="606856"/>
                </a:lnTo>
                <a:lnTo>
                  <a:pt x="2081568" y="1028344"/>
                </a:lnTo>
                <a:lnTo>
                  <a:pt x="2080717" y="1046022"/>
                </a:lnTo>
                <a:lnTo>
                  <a:pt x="2077910" y="1060323"/>
                </a:lnTo>
                <a:lnTo>
                  <a:pt x="2072678" y="1071194"/>
                </a:lnTo>
                <a:lnTo>
                  <a:pt x="2064600" y="1078560"/>
                </a:lnTo>
                <a:lnTo>
                  <a:pt x="2210524" y="1078560"/>
                </a:lnTo>
                <a:lnTo>
                  <a:pt x="2202421" y="1071194"/>
                </a:lnTo>
                <a:lnTo>
                  <a:pt x="2197201" y="1060323"/>
                </a:lnTo>
                <a:lnTo>
                  <a:pt x="2194382" y="1046022"/>
                </a:lnTo>
                <a:lnTo>
                  <a:pt x="2193556" y="1028344"/>
                </a:lnTo>
                <a:lnTo>
                  <a:pt x="2193556" y="889203"/>
                </a:lnTo>
                <a:lnTo>
                  <a:pt x="2269566" y="889203"/>
                </a:lnTo>
                <a:lnTo>
                  <a:pt x="2282088" y="891197"/>
                </a:lnTo>
                <a:lnTo>
                  <a:pt x="2291880" y="896493"/>
                </a:lnTo>
                <a:lnTo>
                  <a:pt x="2300008" y="904087"/>
                </a:lnTo>
                <a:lnTo>
                  <a:pt x="2307577" y="912952"/>
                </a:lnTo>
                <a:lnTo>
                  <a:pt x="2307577" y="889203"/>
                </a:lnTo>
                <a:lnTo>
                  <a:pt x="2307577" y="784682"/>
                </a:lnTo>
                <a:lnTo>
                  <a:pt x="2307577" y="760920"/>
                </a:lnTo>
                <a:lnTo>
                  <a:pt x="2300008" y="769785"/>
                </a:lnTo>
                <a:lnTo>
                  <a:pt x="2291880" y="777379"/>
                </a:lnTo>
                <a:lnTo>
                  <a:pt x="2282088" y="782688"/>
                </a:lnTo>
                <a:lnTo>
                  <a:pt x="2269566" y="784682"/>
                </a:lnTo>
                <a:lnTo>
                  <a:pt x="2193556" y="784682"/>
                </a:lnTo>
                <a:lnTo>
                  <a:pt x="2193556" y="699833"/>
                </a:lnTo>
                <a:lnTo>
                  <a:pt x="2298077" y="699833"/>
                </a:lnTo>
                <a:lnTo>
                  <a:pt x="2310600" y="701827"/>
                </a:lnTo>
                <a:lnTo>
                  <a:pt x="2320379" y="707136"/>
                </a:lnTo>
                <a:lnTo>
                  <a:pt x="2328519" y="714730"/>
                </a:lnTo>
                <a:lnTo>
                  <a:pt x="2336088" y="723595"/>
                </a:lnTo>
                <a:lnTo>
                  <a:pt x="2336088" y="699833"/>
                </a:lnTo>
                <a:lnTo>
                  <a:pt x="2336088" y="595312"/>
                </a:lnTo>
                <a:close/>
              </a:path>
              <a:path w="4246245" h="1674495">
                <a:moveTo>
                  <a:pt x="2595295" y="1534744"/>
                </a:moveTo>
                <a:lnTo>
                  <a:pt x="2584577" y="1545043"/>
                </a:lnTo>
                <a:lnTo>
                  <a:pt x="2572639" y="1552473"/>
                </a:lnTo>
                <a:lnTo>
                  <a:pt x="2559316" y="1556981"/>
                </a:lnTo>
                <a:lnTo>
                  <a:pt x="2544394" y="1558493"/>
                </a:lnTo>
                <a:lnTo>
                  <a:pt x="2429014" y="1558493"/>
                </a:lnTo>
                <a:lnTo>
                  <a:pt x="2429014" y="1473657"/>
                </a:lnTo>
                <a:lnTo>
                  <a:pt x="2505024" y="1473657"/>
                </a:lnTo>
                <a:lnTo>
                  <a:pt x="2517546" y="1475651"/>
                </a:lnTo>
                <a:lnTo>
                  <a:pt x="2527338" y="1480959"/>
                </a:lnTo>
                <a:lnTo>
                  <a:pt x="2535478" y="1488554"/>
                </a:lnTo>
                <a:lnTo>
                  <a:pt x="2543035" y="1497418"/>
                </a:lnTo>
                <a:lnTo>
                  <a:pt x="2543035" y="1473657"/>
                </a:lnTo>
                <a:lnTo>
                  <a:pt x="2543035" y="1369136"/>
                </a:lnTo>
                <a:lnTo>
                  <a:pt x="2543035" y="1345374"/>
                </a:lnTo>
                <a:lnTo>
                  <a:pt x="2535478" y="1354239"/>
                </a:lnTo>
                <a:lnTo>
                  <a:pt x="2527338" y="1361833"/>
                </a:lnTo>
                <a:lnTo>
                  <a:pt x="2517546" y="1367142"/>
                </a:lnTo>
                <a:lnTo>
                  <a:pt x="2505024" y="1369136"/>
                </a:lnTo>
                <a:lnTo>
                  <a:pt x="2429014" y="1369136"/>
                </a:lnTo>
                <a:lnTo>
                  <a:pt x="2429014" y="1284287"/>
                </a:lnTo>
                <a:lnTo>
                  <a:pt x="2542362" y="1284287"/>
                </a:lnTo>
                <a:lnTo>
                  <a:pt x="2557272" y="1285811"/>
                </a:lnTo>
                <a:lnTo>
                  <a:pt x="2570607" y="1290320"/>
                </a:lnTo>
                <a:lnTo>
                  <a:pt x="2582545" y="1297749"/>
                </a:lnTo>
                <a:lnTo>
                  <a:pt x="2593263" y="1308049"/>
                </a:lnTo>
                <a:lnTo>
                  <a:pt x="2593263" y="1284287"/>
                </a:lnTo>
                <a:lnTo>
                  <a:pt x="2593263" y="1179766"/>
                </a:lnTo>
                <a:lnTo>
                  <a:pt x="2298014" y="1179766"/>
                </a:lnTo>
                <a:lnTo>
                  <a:pt x="2298014" y="1181125"/>
                </a:lnTo>
                <a:lnTo>
                  <a:pt x="2307564" y="1189139"/>
                </a:lnTo>
                <a:lnTo>
                  <a:pt x="2313368" y="1199959"/>
                </a:lnTo>
                <a:lnTo>
                  <a:pt x="2316251" y="1213573"/>
                </a:lnTo>
                <a:lnTo>
                  <a:pt x="2317026" y="1229995"/>
                </a:lnTo>
                <a:lnTo>
                  <a:pt x="2317026" y="1612798"/>
                </a:lnTo>
                <a:lnTo>
                  <a:pt x="2316188" y="1630476"/>
                </a:lnTo>
                <a:lnTo>
                  <a:pt x="2313381" y="1644789"/>
                </a:lnTo>
                <a:lnTo>
                  <a:pt x="2308148" y="1655660"/>
                </a:lnTo>
                <a:lnTo>
                  <a:pt x="2300059" y="1663026"/>
                </a:lnTo>
                <a:lnTo>
                  <a:pt x="2595295" y="1663026"/>
                </a:lnTo>
                <a:lnTo>
                  <a:pt x="2595295" y="1558493"/>
                </a:lnTo>
                <a:lnTo>
                  <a:pt x="2595295" y="1534744"/>
                </a:lnTo>
                <a:close/>
              </a:path>
              <a:path w="4246245" h="1674495">
                <a:moveTo>
                  <a:pt x="2730436" y="10858"/>
                </a:moveTo>
                <a:lnTo>
                  <a:pt x="2436558" y="10858"/>
                </a:lnTo>
                <a:lnTo>
                  <a:pt x="2436558" y="133032"/>
                </a:lnTo>
                <a:lnTo>
                  <a:pt x="2443480" y="125971"/>
                </a:lnTo>
                <a:lnTo>
                  <a:pt x="2450719" y="120383"/>
                </a:lnTo>
                <a:lnTo>
                  <a:pt x="2459367" y="116700"/>
                </a:lnTo>
                <a:lnTo>
                  <a:pt x="2470493" y="115379"/>
                </a:lnTo>
                <a:lnTo>
                  <a:pt x="2527503" y="115379"/>
                </a:lnTo>
                <a:lnTo>
                  <a:pt x="2527503" y="443890"/>
                </a:lnTo>
                <a:lnTo>
                  <a:pt x="2526665" y="461556"/>
                </a:lnTo>
                <a:lnTo>
                  <a:pt x="2523858" y="475856"/>
                </a:lnTo>
                <a:lnTo>
                  <a:pt x="2518626" y="486727"/>
                </a:lnTo>
                <a:lnTo>
                  <a:pt x="2510536" y="494106"/>
                </a:lnTo>
                <a:lnTo>
                  <a:pt x="2656459" y="494106"/>
                </a:lnTo>
                <a:lnTo>
                  <a:pt x="2648369" y="486727"/>
                </a:lnTo>
                <a:lnTo>
                  <a:pt x="2643136" y="475856"/>
                </a:lnTo>
                <a:lnTo>
                  <a:pt x="2640330" y="461556"/>
                </a:lnTo>
                <a:lnTo>
                  <a:pt x="2639491" y="443890"/>
                </a:lnTo>
                <a:lnTo>
                  <a:pt x="2639491" y="115379"/>
                </a:lnTo>
                <a:lnTo>
                  <a:pt x="2696502" y="115379"/>
                </a:lnTo>
                <a:lnTo>
                  <a:pt x="2707627" y="116700"/>
                </a:lnTo>
                <a:lnTo>
                  <a:pt x="2716263" y="120383"/>
                </a:lnTo>
                <a:lnTo>
                  <a:pt x="2723515" y="125971"/>
                </a:lnTo>
                <a:lnTo>
                  <a:pt x="2730436" y="133032"/>
                </a:lnTo>
                <a:lnTo>
                  <a:pt x="2730436" y="115379"/>
                </a:lnTo>
                <a:lnTo>
                  <a:pt x="2730436" y="10858"/>
                </a:lnTo>
                <a:close/>
              </a:path>
              <a:path w="4246245" h="1674495">
                <a:moveTo>
                  <a:pt x="2872333" y="836942"/>
                </a:moveTo>
                <a:lnTo>
                  <a:pt x="2867952" y="790028"/>
                </a:lnTo>
                <a:lnTo>
                  <a:pt x="2855391" y="746506"/>
                </a:lnTo>
                <a:lnTo>
                  <a:pt x="2835529" y="706932"/>
                </a:lnTo>
                <a:lnTo>
                  <a:pt x="2827655" y="696442"/>
                </a:lnTo>
                <a:lnTo>
                  <a:pt x="2809227" y="671880"/>
                </a:lnTo>
                <a:lnTo>
                  <a:pt x="2777363" y="641921"/>
                </a:lnTo>
                <a:lnTo>
                  <a:pt x="2755595" y="627468"/>
                </a:lnTo>
                <a:lnTo>
                  <a:pt x="2755595" y="836942"/>
                </a:lnTo>
                <a:lnTo>
                  <a:pt x="2749296" y="878916"/>
                </a:lnTo>
                <a:lnTo>
                  <a:pt x="2730931" y="917181"/>
                </a:lnTo>
                <a:lnTo>
                  <a:pt x="2701340" y="948499"/>
                </a:lnTo>
                <a:lnTo>
                  <a:pt x="2661323" y="969657"/>
                </a:lnTo>
                <a:lnTo>
                  <a:pt x="2611704" y="977430"/>
                </a:lnTo>
                <a:lnTo>
                  <a:pt x="2562072" y="969657"/>
                </a:lnTo>
                <a:lnTo>
                  <a:pt x="2522055" y="948499"/>
                </a:lnTo>
                <a:lnTo>
                  <a:pt x="2492464" y="917181"/>
                </a:lnTo>
                <a:lnTo>
                  <a:pt x="2474099" y="878916"/>
                </a:lnTo>
                <a:lnTo>
                  <a:pt x="2467813" y="836942"/>
                </a:lnTo>
                <a:lnTo>
                  <a:pt x="2474099" y="794956"/>
                </a:lnTo>
                <a:lnTo>
                  <a:pt x="2492464" y="756691"/>
                </a:lnTo>
                <a:lnTo>
                  <a:pt x="2522055" y="725373"/>
                </a:lnTo>
                <a:lnTo>
                  <a:pt x="2562072" y="704215"/>
                </a:lnTo>
                <a:lnTo>
                  <a:pt x="2611704" y="696442"/>
                </a:lnTo>
                <a:lnTo>
                  <a:pt x="2661323" y="704215"/>
                </a:lnTo>
                <a:lnTo>
                  <a:pt x="2701340" y="725373"/>
                </a:lnTo>
                <a:lnTo>
                  <a:pt x="2730931" y="756691"/>
                </a:lnTo>
                <a:lnTo>
                  <a:pt x="2749296" y="794956"/>
                </a:lnTo>
                <a:lnTo>
                  <a:pt x="2755595" y="836942"/>
                </a:lnTo>
                <a:lnTo>
                  <a:pt x="2755595" y="627468"/>
                </a:lnTo>
                <a:lnTo>
                  <a:pt x="2740799" y="617639"/>
                </a:lnTo>
                <a:lnTo>
                  <a:pt x="2700426" y="599579"/>
                </a:lnTo>
                <a:lnTo>
                  <a:pt x="2657106" y="588327"/>
                </a:lnTo>
                <a:lnTo>
                  <a:pt x="2611704" y="584454"/>
                </a:lnTo>
                <a:lnTo>
                  <a:pt x="2566289" y="588327"/>
                </a:lnTo>
                <a:lnTo>
                  <a:pt x="2522969" y="599579"/>
                </a:lnTo>
                <a:lnTo>
                  <a:pt x="2482596" y="617639"/>
                </a:lnTo>
                <a:lnTo>
                  <a:pt x="2446032" y="641921"/>
                </a:lnTo>
                <a:lnTo>
                  <a:pt x="2414168" y="671880"/>
                </a:lnTo>
                <a:lnTo>
                  <a:pt x="2387866" y="706932"/>
                </a:lnTo>
                <a:lnTo>
                  <a:pt x="2368004" y="746506"/>
                </a:lnTo>
                <a:lnTo>
                  <a:pt x="2355443" y="790028"/>
                </a:lnTo>
                <a:lnTo>
                  <a:pt x="2351074" y="836942"/>
                </a:lnTo>
                <a:lnTo>
                  <a:pt x="2355443" y="883856"/>
                </a:lnTo>
                <a:lnTo>
                  <a:pt x="2368004" y="927379"/>
                </a:lnTo>
                <a:lnTo>
                  <a:pt x="2387866" y="966952"/>
                </a:lnTo>
                <a:lnTo>
                  <a:pt x="2414168" y="1001991"/>
                </a:lnTo>
                <a:lnTo>
                  <a:pt x="2446032" y="1031951"/>
                </a:lnTo>
                <a:lnTo>
                  <a:pt x="2482596" y="1056233"/>
                </a:lnTo>
                <a:lnTo>
                  <a:pt x="2522969" y="1074293"/>
                </a:lnTo>
                <a:lnTo>
                  <a:pt x="2566289" y="1085545"/>
                </a:lnTo>
                <a:lnTo>
                  <a:pt x="2611704" y="1089418"/>
                </a:lnTo>
                <a:lnTo>
                  <a:pt x="2657106" y="1085545"/>
                </a:lnTo>
                <a:lnTo>
                  <a:pt x="2700426" y="1074293"/>
                </a:lnTo>
                <a:lnTo>
                  <a:pt x="2740799" y="1056233"/>
                </a:lnTo>
                <a:lnTo>
                  <a:pt x="2777363" y="1031951"/>
                </a:lnTo>
                <a:lnTo>
                  <a:pt x="2809227" y="1001991"/>
                </a:lnTo>
                <a:lnTo>
                  <a:pt x="2827655" y="977430"/>
                </a:lnTo>
                <a:lnTo>
                  <a:pt x="2835529" y="966952"/>
                </a:lnTo>
                <a:lnTo>
                  <a:pt x="2855391" y="927379"/>
                </a:lnTo>
                <a:lnTo>
                  <a:pt x="2867952" y="883856"/>
                </a:lnTo>
                <a:lnTo>
                  <a:pt x="2872333" y="836942"/>
                </a:lnTo>
                <a:close/>
              </a:path>
              <a:path w="4246245" h="1674495">
                <a:moveTo>
                  <a:pt x="3040405" y="1179766"/>
                </a:moveTo>
                <a:lnTo>
                  <a:pt x="2894482" y="1179766"/>
                </a:lnTo>
                <a:lnTo>
                  <a:pt x="2902572" y="1187145"/>
                </a:lnTo>
                <a:lnTo>
                  <a:pt x="2907804" y="1198003"/>
                </a:lnTo>
                <a:lnTo>
                  <a:pt x="2910611" y="1212316"/>
                </a:lnTo>
                <a:lnTo>
                  <a:pt x="2911449" y="1229995"/>
                </a:lnTo>
                <a:lnTo>
                  <a:pt x="2911449" y="1449895"/>
                </a:lnTo>
                <a:lnTo>
                  <a:pt x="2910090" y="1449895"/>
                </a:lnTo>
                <a:lnTo>
                  <a:pt x="2892247" y="1408684"/>
                </a:lnTo>
                <a:lnTo>
                  <a:pt x="2888615" y="1401038"/>
                </a:lnTo>
                <a:lnTo>
                  <a:pt x="2871635" y="1365389"/>
                </a:lnTo>
                <a:lnTo>
                  <a:pt x="2848749" y="1320431"/>
                </a:lnTo>
                <a:lnTo>
                  <a:pt x="2824124" y="1274241"/>
                </a:lnTo>
                <a:lnTo>
                  <a:pt x="2798241" y="1227213"/>
                </a:lnTo>
                <a:lnTo>
                  <a:pt x="2771635" y="1179766"/>
                </a:lnTo>
                <a:lnTo>
                  <a:pt x="2643352" y="1179766"/>
                </a:lnTo>
                <a:lnTo>
                  <a:pt x="2651442" y="1187145"/>
                </a:lnTo>
                <a:lnTo>
                  <a:pt x="2656675" y="1198003"/>
                </a:lnTo>
                <a:lnTo>
                  <a:pt x="2659481" y="1212316"/>
                </a:lnTo>
                <a:lnTo>
                  <a:pt x="2660180" y="1227213"/>
                </a:lnTo>
                <a:lnTo>
                  <a:pt x="2660307" y="1613128"/>
                </a:lnTo>
                <a:lnTo>
                  <a:pt x="2659481" y="1630476"/>
                </a:lnTo>
                <a:lnTo>
                  <a:pt x="2656675" y="1644789"/>
                </a:lnTo>
                <a:lnTo>
                  <a:pt x="2651442" y="1655660"/>
                </a:lnTo>
                <a:lnTo>
                  <a:pt x="2643352" y="1663026"/>
                </a:lnTo>
                <a:lnTo>
                  <a:pt x="2789275" y="1663026"/>
                </a:lnTo>
                <a:lnTo>
                  <a:pt x="2772321" y="1613128"/>
                </a:lnTo>
                <a:lnTo>
                  <a:pt x="2772308" y="1401038"/>
                </a:lnTo>
                <a:lnTo>
                  <a:pt x="2773667" y="1401038"/>
                </a:lnTo>
                <a:lnTo>
                  <a:pt x="2789669" y="1436522"/>
                </a:lnTo>
                <a:lnTo>
                  <a:pt x="2810319" y="1476044"/>
                </a:lnTo>
                <a:lnTo>
                  <a:pt x="2834246" y="1519047"/>
                </a:lnTo>
                <a:lnTo>
                  <a:pt x="2860090" y="1564944"/>
                </a:lnTo>
                <a:lnTo>
                  <a:pt x="2886506" y="1613128"/>
                </a:lnTo>
                <a:lnTo>
                  <a:pt x="2912122" y="1663026"/>
                </a:lnTo>
                <a:lnTo>
                  <a:pt x="3040405" y="1663026"/>
                </a:lnTo>
                <a:lnTo>
                  <a:pt x="3032315" y="1655660"/>
                </a:lnTo>
                <a:lnTo>
                  <a:pt x="3027083" y="1644789"/>
                </a:lnTo>
                <a:lnTo>
                  <a:pt x="3024276" y="1630476"/>
                </a:lnTo>
                <a:lnTo>
                  <a:pt x="3023451" y="1613128"/>
                </a:lnTo>
                <a:lnTo>
                  <a:pt x="3023438" y="1449895"/>
                </a:lnTo>
                <a:lnTo>
                  <a:pt x="3023438" y="1229995"/>
                </a:lnTo>
                <a:lnTo>
                  <a:pt x="3024276" y="1212316"/>
                </a:lnTo>
                <a:lnTo>
                  <a:pt x="3027083" y="1198003"/>
                </a:lnTo>
                <a:lnTo>
                  <a:pt x="3032315" y="1187145"/>
                </a:lnTo>
                <a:lnTo>
                  <a:pt x="3040405" y="1179766"/>
                </a:lnTo>
                <a:close/>
              </a:path>
              <a:path w="4246245" h="1674495">
                <a:moveTo>
                  <a:pt x="3115538" y="10858"/>
                </a:moveTo>
                <a:lnTo>
                  <a:pt x="2969615" y="10858"/>
                </a:lnTo>
                <a:lnTo>
                  <a:pt x="2977705" y="18224"/>
                </a:lnTo>
                <a:lnTo>
                  <a:pt x="2982938" y="29095"/>
                </a:lnTo>
                <a:lnTo>
                  <a:pt x="2985744" y="43408"/>
                </a:lnTo>
                <a:lnTo>
                  <a:pt x="2986582" y="61087"/>
                </a:lnTo>
                <a:lnTo>
                  <a:pt x="2986582" y="195465"/>
                </a:lnTo>
                <a:lnTo>
                  <a:pt x="2880703" y="195465"/>
                </a:lnTo>
                <a:lnTo>
                  <a:pt x="2880703" y="61087"/>
                </a:lnTo>
                <a:lnTo>
                  <a:pt x="2881541" y="43408"/>
                </a:lnTo>
                <a:lnTo>
                  <a:pt x="2884347" y="29095"/>
                </a:lnTo>
                <a:lnTo>
                  <a:pt x="2889580" y="18224"/>
                </a:lnTo>
                <a:lnTo>
                  <a:pt x="2897670" y="10858"/>
                </a:lnTo>
                <a:lnTo>
                  <a:pt x="2751747" y="10858"/>
                </a:lnTo>
                <a:lnTo>
                  <a:pt x="2759837" y="18224"/>
                </a:lnTo>
                <a:lnTo>
                  <a:pt x="2765069" y="29095"/>
                </a:lnTo>
                <a:lnTo>
                  <a:pt x="2767876" y="43408"/>
                </a:lnTo>
                <a:lnTo>
                  <a:pt x="2768714" y="61087"/>
                </a:lnTo>
                <a:lnTo>
                  <a:pt x="2768714" y="443890"/>
                </a:lnTo>
                <a:lnTo>
                  <a:pt x="2767876" y="461556"/>
                </a:lnTo>
                <a:lnTo>
                  <a:pt x="2765069" y="475856"/>
                </a:lnTo>
                <a:lnTo>
                  <a:pt x="2759837" y="486727"/>
                </a:lnTo>
                <a:lnTo>
                  <a:pt x="2751747" y="494106"/>
                </a:lnTo>
                <a:lnTo>
                  <a:pt x="2897670" y="494106"/>
                </a:lnTo>
                <a:lnTo>
                  <a:pt x="2889580" y="486727"/>
                </a:lnTo>
                <a:lnTo>
                  <a:pt x="2884347" y="475856"/>
                </a:lnTo>
                <a:lnTo>
                  <a:pt x="2881541" y="461556"/>
                </a:lnTo>
                <a:lnTo>
                  <a:pt x="2880703" y="443890"/>
                </a:lnTo>
                <a:lnTo>
                  <a:pt x="2880703" y="299999"/>
                </a:lnTo>
                <a:lnTo>
                  <a:pt x="2986582" y="299999"/>
                </a:lnTo>
                <a:lnTo>
                  <a:pt x="2986582" y="443890"/>
                </a:lnTo>
                <a:lnTo>
                  <a:pt x="2985744" y="461556"/>
                </a:lnTo>
                <a:lnTo>
                  <a:pt x="2982938" y="475856"/>
                </a:lnTo>
                <a:lnTo>
                  <a:pt x="2977705" y="486727"/>
                </a:lnTo>
                <a:lnTo>
                  <a:pt x="2969615" y="494106"/>
                </a:lnTo>
                <a:lnTo>
                  <a:pt x="3115538" y="494106"/>
                </a:lnTo>
                <a:lnTo>
                  <a:pt x="3107448" y="486727"/>
                </a:lnTo>
                <a:lnTo>
                  <a:pt x="3102216" y="475856"/>
                </a:lnTo>
                <a:lnTo>
                  <a:pt x="3099409" y="461556"/>
                </a:lnTo>
                <a:lnTo>
                  <a:pt x="3098571" y="443890"/>
                </a:lnTo>
                <a:lnTo>
                  <a:pt x="3098571" y="299999"/>
                </a:lnTo>
                <a:lnTo>
                  <a:pt x="3098571" y="195465"/>
                </a:lnTo>
                <a:lnTo>
                  <a:pt x="3098571" y="61087"/>
                </a:lnTo>
                <a:lnTo>
                  <a:pt x="3099409" y="43408"/>
                </a:lnTo>
                <a:lnTo>
                  <a:pt x="3102216" y="29095"/>
                </a:lnTo>
                <a:lnTo>
                  <a:pt x="3107448" y="18224"/>
                </a:lnTo>
                <a:lnTo>
                  <a:pt x="3115538" y="10858"/>
                </a:lnTo>
                <a:close/>
              </a:path>
              <a:path w="4246245" h="1674495">
                <a:moveTo>
                  <a:pt x="3320427" y="1078560"/>
                </a:moveTo>
                <a:lnTo>
                  <a:pt x="3296666" y="1032408"/>
                </a:lnTo>
                <a:lnTo>
                  <a:pt x="3285134" y="985354"/>
                </a:lnTo>
                <a:lnTo>
                  <a:pt x="3267113" y="937895"/>
                </a:lnTo>
                <a:lnTo>
                  <a:pt x="3241827" y="895045"/>
                </a:lnTo>
                <a:lnTo>
                  <a:pt x="3233267" y="886485"/>
                </a:lnTo>
                <a:lnTo>
                  <a:pt x="3208502" y="861758"/>
                </a:lnTo>
                <a:lnTo>
                  <a:pt x="3166351" y="843051"/>
                </a:lnTo>
                <a:lnTo>
                  <a:pt x="3166351" y="841692"/>
                </a:lnTo>
                <a:lnTo>
                  <a:pt x="3194151" y="830211"/>
                </a:lnTo>
                <a:lnTo>
                  <a:pt x="3211652" y="807326"/>
                </a:lnTo>
                <a:lnTo>
                  <a:pt x="3215754" y="793496"/>
                </a:lnTo>
                <a:lnTo>
                  <a:pt x="3220745" y="776693"/>
                </a:lnTo>
                <a:lnTo>
                  <a:pt x="3223361" y="741921"/>
                </a:lnTo>
                <a:lnTo>
                  <a:pt x="3218484" y="700087"/>
                </a:lnTo>
                <a:lnTo>
                  <a:pt x="3214217" y="688975"/>
                </a:lnTo>
                <a:lnTo>
                  <a:pt x="3204057" y="662482"/>
                </a:lnTo>
                <a:lnTo>
                  <a:pt x="3180346" y="630605"/>
                </a:lnTo>
                <a:lnTo>
                  <a:pt x="3147644" y="605967"/>
                </a:lnTo>
                <a:lnTo>
                  <a:pt x="3125165" y="597344"/>
                </a:lnTo>
                <a:lnTo>
                  <a:pt x="3106623" y="590245"/>
                </a:lnTo>
                <a:lnTo>
                  <a:pt x="3106623" y="741235"/>
                </a:lnTo>
                <a:lnTo>
                  <a:pt x="3102648" y="761707"/>
                </a:lnTo>
                <a:lnTo>
                  <a:pt x="3091688" y="778306"/>
                </a:lnTo>
                <a:lnTo>
                  <a:pt x="3075127" y="789432"/>
                </a:lnTo>
                <a:lnTo>
                  <a:pt x="3054362" y="793496"/>
                </a:lnTo>
                <a:lnTo>
                  <a:pt x="3042831" y="793496"/>
                </a:lnTo>
                <a:lnTo>
                  <a:pt x="3037395" y="792822"/>
                </a:lnTo>
                <a:lnTo>
                  <a:pt x="3037395" y="689660"/>
                </a:lnTo>
                <a:lnTo>
                  <a:pt x="3042831" y="688975"/>
                </a:lnTo>
                <a:lnTo>
                  <a:pt x="3054362" y="688975"/>
                </a:lnTo>
                <a:lnTo>
                  <a:pt x="3075127" y="693039"/>
                </a:lnTo>
                <a:lnTo>
                  <a:pt x="3091688" y="704164"/>
                </a:lnTo>
                <a:lnTo>
                  <a:pt x="3102648" y="720763"/>
                </a:lnTo>
                <a:lnTo>
                  <a:pt x="3106623" y="741235"/>
                </a:lnTo>
                <a:lnTo>
                  <a:pt x="3106623" y="590245"/>
                </a:lnTo>
                <a:lnTo>
                  <a:pt x="3107182" y="590194"/>
                </a:lnTo>
                <a:lnTo>
                  <a:pt x="3056407" y="584454"/>
                </a:lnTo>
                <a:lnTo>
                  <a:pt x="3030156" y="586473"/>
                </a:lnTo>
                <a:lnTo>
                  <a:pt x="3003207" y="590892"/>
                </a:lnTo>
                <a:lnTo>
                  <a:pt x="2978416" y="595325"/>
                </a:lnTo>
                <a:lnTo>
                  <a:pt x="2958668" y="597344"/>
                </a:lnTo>
                <a:lnTo>
                  <a:pt x="2949740" y="596569"/>
                </a:lnTo>
                <a:lnTo>
                  <a:pt x="2941269" y="594207"/>
                </a:lnTo>
                <a:lnTo>
                  <a:pt x="2933179" y="590194"/>
                </a:lnTo>
                <a:lnTo>
                  <a:pt x="2925407" y="584454"/>
                </a:lnTo>
                <a:lnTo>
                  <a:pt x="2925407" y="1028344"/>
                </a:lnTo>
                <a:lnTo>
                  <a:pt x="2924556" y="1046022"/>
                </a:lnTo>
                <a:lnTo>
                  <a:pt x="2921749" y="1060323"/>
                </a:lnTo>
                <a:lnTo>
                  <a:pt x="2916517" y="1071194"/>
                </a:lnTo>
                <a:lnTo>
                  <a:pt x="2908439" y="1078560"/>
                </a:lnTo>
                <a:lnTo>
                  <a:pt x="3054362" y="1078560"/>
                </a:lnTo>
                <a:lnTo>
                  <a:pt x="3046272" y="1071194"/>
                </a:lnTo>
                <a:lnTo>
                  <a:pt x="3041040" y="1060323"/>
                </a:lnTo>
                <a:lnTo>
                  <a:pt x="3038233" y="1046022"/>
                </a:lnTo>
                <a:lnTo>
                  <a:pt x="3037395" y="1028344"/>
                </a:lnTo>
                <a:lnTo>
                  <a:pt x="3037395" y="886485"/>
                </a:lnTo>
                <a:lnTo>
                  <a:pt x="3080245" y="902652"/>
                </a:lnTo>
                <a:lnTo>
                  <a:pt x="3117659" y="926045"/>
                </a:lnTo>
                <a:lnTo>
                  <a:pt x="3147288" y="956906"/>
                </a:lnTo>
                <a:lnTo>
                  <a:pt x="3166795" y="995451"/>
                </a:lnTo>
                <a:lnTo>
                  <a:pt x="3173819" y="1041908"/>
                </a:lnTo>
                <a:lnTo>
                  <a:pt x="3173501" y="1050886"/>
                </a:lnTo>
                <a:lnTo>
                  <a:pt x="3173488" y="1051356"/>
                </a:lnTo>
                <a:lnTo>
                  <a:pt x="3172295" y="1060323"/>
                </a:lnTo>
                <a:lnTo>
                  <a:pt x="3172206" y="1060996"/>
                </a:lnTo>
                <a:lnTo>
                  <a:pt x="3169513" y="1070254"/>
                </a:lnTo>
                <a:lnTo>
                  <a:pt x="3164992" y="1078560"/>
                </a:lnTo>
                <a:lnTo>
                  <a:pt x="3320427" y="1078560"/>
                </a:lnTo>
                <a:close/>
              </a:path>
              <a:path w="4246245" h="1674495">
                <a:moveTo>
                  <a:pt x="3458692" y="365836"/>
                </a:moveTo>
                <a:lnTo>
                  <a:pt x="3447973" y="376123"/>
                </a:lnTo>
                <a:lnTo>
                  <a:pt x="3436048" y="383565"/>
                </a:lnTo>
                <a:lnTo>
                  <a:pt x="3422713" y="388061"/>
                </a:lnTo>
                <a:lnTo>
                  <a:pt x="3407791" y="389585"/>
                </a:lnTo>
                <a:lnTo>
                  <a:pt x="3292411" y="389585"/>
                </a:lnTo>
                <a:lnTo>
                  <a:pt x="3292411" y="304749"/>
                </a:lnTo>
                <a:lnTo>
                  <a:pt x="3368421" y="304749"/>
                </a:lnTo>
                <a:lnTo>
                  <a:pt x="3380943" y="306743"/>
                </a:lnTo>
                <a:lnTo>
                  <a:pt x="3390735" y="312039"/>
                </a:lnTo>
                <a:lnTo>
                  <a:pt x="3398875" y="319633"/>
                </a:lnTo>
                <a:lnTo>
                  <a:pt x="3406432" y="328498"/>
                </a:lnTo>
                <a:lnTo>
                  <a:pt x="3406432" y="304749"/>
                </a:lnTo>
                <a:lnTo>
                  <a:pt x="3406432" y="200228"/>
                </a:lnTo>
                <a:lnTo>
                  <a:pt x="3406432" y="176466"/>
                </a:lnTo>
                <a:lnTo>
                  <a:pt x="3398875" y="185331"/>
                </a:lnTo>
                <a:lnTo>
                  <a:pt x="3390735" y="192925"/>
                </a:lnTo>
                <a:lnTo>
                  <a:pt x="3380943" y="198234"/>
                </a:lnTo>
                <a:lnTo>
                  <a:pt x="3368421" y="200228"/>
                </a:lnTo>
                <a:lnTo>
                  <a:pt x="3292411" y="200228"/>
                </a:lnTo>
                <a:lnTo>
                  <a:pt x="3292411" y="115379"/>
                </a:lnTo>
                <a:lnTo>
                  <a:pt x="3405759" y="115379"/>
                </a:lnTo>
                <a:lnTo>
                  <a:pt x="3420681" y="116890"/>
                </a:lnTo>
                <a:lnTo>
                  <a:pt x="3434003" y="121399"/>
                </a:lnTo>
                <a:lnTo>
                  <a:pt x="3445941" y="128841"/>
                </a:lnTo>
                <a:lnTo>
                  <a:pt x="3456660" y="139141"/>
                </a:lnTo>
                <a:lnTo>
                  <a:pt x="3456660" y="115379"/>
                </a:lnTo>
                <a:lnTo>
                  <a:pt x="3456660" y="10858"/>
                </a:lnTo>
                <a:lnTo>
                  <a:pt x="3161411" y="10858"/>
                </a:lnTo>
                <a:lnTo>
                  <a:pt x="3161411" y="12217"/>
                </a:lnTo>
                <a:lnTo>
                  <a:pt x="3170974" y="20231"/>
                </a:lnTo>
                <a:lnTo>
                  <a:pt x="3176778" y="31051"/>
                </a:lnTo>
                <a:lnTo>
                  <a:pt x="3179648" y="44665"/>
                </a:lnTo>
                <a:lnTo>
                  <a:pt x="3180423" y="61087"/>
                </a:lnTo>
                <a:lnTo>
                  <a:pt x="3180423" y="443890"/>
                </a:lnTo>
                <a:lnTo>
                  <a:pt x="3179584" y="461556"/>
                </a:lnTo>
                <a:lnTo>
                  <a:pt x="3176778" y="475856"/>
                </a:lnTo>
                <a:lnTo>
                  <a:pt x="3171545" y="486727"/>
                </a:lnTo>
                <a:lnTo>
                  <a:pt x="3163455" y="494106"/>
                </a:lnTo>
                <a:lnTo>
                  <a:pt x="3458692" y="494106"/>
                </a:lnTo>
                <a:lnTo>
                  <a:pt x="3458692" y="389585"/>
                </a:lnTo>
                <a:lnTo>
                  <a:pt x="3458692" y="365836"/>
                </a:lnTo>
                <a:close/>
              </a:path>
              <a:path w="4246245" h="1674495">
                <a:moveTo>
                  <a:pt x="3529965" y="1601254"/>
                </a:moveTo>
                <a:lnTo>
                  <a:pt x="3515131" y="1561896"/>
                </a:lnTo>
                <a:lnTo>
                  <a:pt x="3515029" y="1478407"/>
                </a:lnTo>
                <a:lnTo>
                  <a:pt x="3515029" y="1366418"/>
                </a:lnTo>
                <a:lnTo>
                  <a:pt x="3309378" y="1366418"/>
                </a:lnTo>
                <a:lnTo>
                  <a:pt x="3298253" y="1365097"/>
                </a:lnTo>
                <a:lnTo>
                  <a:pt x="3289604" y="1361414"/>
                </a:lnTo>
                <a:lnTo>
                  <a:pt x="3282365" y="1355826"/>
                </a:lnTo>
                <a:lnTo>
                  <a:pt x="3275444" y="1348778"/>
                </a:lnTo>
                <a:lnTo>
                  <a:pt x="3275444" y="1496060"/>
                </a:lnTo>
                <a:lnTo>
                  <a:pt x="3309378" y="1478407"/>
                </a:lnTo>
                <a:lnTo>
                  <a:pt x="3403041" y="1478407"/>
                </a:lnTo>
                <a:lnTo>
                  <a:pt x="3403041" y="1549679"/>
                </a:lnTo>
                <a:lnTo>
                  <a:pt x="3356749" y="1560944"/>
                </a:lnTo>
                <a:lnTo>
                  <a:pt x="3337204" y="1561896"/>
                </a:lnTo>
                <a:lnTo>
                  <a:pt x="3292030" y="1554975"/>
                </a:lnTo>
                <a:lnTo>
                  <a:pt x="3253206" y="1535506"/>
                </a:lnTo>
                <a:lnTo>
                  <a:pt x="3222853" y="1505445"/>
                </a:lnTo>
                <a:lnTo>
                  <a:pt x="3203092" y="1466761"/>
                </a:lnTo>
                <a:lnTo>
                  <a:pt x="3196031" y="1421396"/>
                </a:lnTo>
                <a:lnTo>
                  <a:pt x="3203029" y="1372641"/>
                </a:lnTo>
                <a:lnTo>
                  <a:pt x="3222663" y="1333525"/>
                </a:lnTo>
                <a:lnTo>
                  <a:pt x="3252914" y="1304747"/>
                </a:lnTo>
                <a:lnTo>
                  <a:pt x="3291763" y="1286979"/>
                </a:lnTo>
                <a:lnTo>
                  <a:pt x="3337204" y="1280896"/>
                </a:lnTo>
                <a:lnTo>
                  <a:pt x="3370923" y="1284185"/>
                </a:lnTo>
                <a:lnTo>
                  <a:pt x="3399739" y="1293456"/>
                </a:lnTo>
                <a:lnTo>
                  <a:pt x="3425113" y="1307820"/>
                </a:lnTo>
                <a:lnTo>
                  <a:pt x="3448520" y="1326375"/>
                </a:lnTo>
                <a:lnTo>
                  <a:pt x="3448520" y="1280896"/>
                </a:lnTo>
                <a:lnTo>
                  <a:pt x="3448520" y="1182484"/>
                </a:lnTo>
                <a:lnTo>
                  <a:pt x="3448520" y="1168908"/>
                </a:lnTo>
                <a:lnTo>
                  <a:pt x="3442627" y="1174178"/>
                </a:lnTo>
                <a:lnTo>
                  <a:pt x="3435959" y="1178496"/>
                </a:lnTo>
                <a:lnTo>
                  <a:pt x="3428276" y="1181417"/>
                </a:lnTo>
                <a:lnTo>
                  <a:pt x="3419335" y="1182484"/>
                </a:lnTo>
                <a:lnTo>
                  <a:pt x="3405162" y="1180363"/>
                </a:lnTo>
                <a:lnTo>
                  <a:pt x="3385909" y="1175702"/>
                </a:lnTo>
                <a:lnTo>
                  <a:pt x="3362820" y="1171028"/>
                </a:lnTo>
                <a:lnTo>
                  <a:pt x="3291001" y="1172806"/>
                </a:lnTo>
                <a:lnTo>
                  <a:pt x="3247453" y="1184109"/>
                </a:lnTo>
                <a:lnTo>
                  <a:pt x="3207296" y="1202245"/>
                </a:lnTo>
                <a:lnTo>
                  <a:pt x="3171279" y="1226604"/>
                </a:lnTo>
                <a:lnTo>
                  <a:pt x="3140138" y="1256614"/>
                </a:lnTo>
                <a:lnTo>
                  <a:pt x="3114637" y="1291691"/>
                </a:lnTo>
                <a:lnTo>
                  <a:pt x="3095498" y="1331226"/>
                </a:lnTo>
                <a:lnTo>
                  <a:pt x="3083471" y="1374660"/>
                </a:lnTo>
                <a:lnTo>
                  <a:pt x="3079292" y="1421396"/>
                </a:lnTo>
                <a:lnTo>
                  <a:pt x="3083344" y="1466761"/>
                </a:lnTo>
                <a:lnTo>
                  <a:pt x="3095498" y="1511566"/>
                </a:lnTo>
                <a:lnTo>
                  <a:pt x="3114637" y="1551114"/>
                </a:lnTo>
                <a:lnTo>
                  <a:pt x="3140138" y="1586179"/>
                </a:lnTo>
                <a:lnTo>
                  <a:pt x="3171279" y="1616189"/>
                </a:lnTo>
                <a:lnTo>
                  <a:pt x="3207296" y="1640547"/>
                </a:lnTo>
                <a:lnTo>
                  <a:pt x="3247453" y="1658683"/>
                </a:lnTo>
                <a:lnTo>
                  <a:pt x="3291001" y="1669986"/>
                </a:lnTo>
                <a:lnTo>
                  <a:pt x="3337204" y="1673885"/>
                </a:lnTo>
                <a:lnTo>
                  <a:pt x="3394151" y="1669224"/>
                </a:lnTo>
                <a:lnTo>
                  <a:pt x="3445040" y="1655381"/>
                </a:lnTo>
                <a:lnTo>
                  <a:pt x="3490214" y="1632648"/>
                </a:lnTo>
                <a:lnTo>
                  <a:pt x="3529965" y="1601254"/>
                </a:lnTo>
                <a:close/>
              </a:path>
              <a:path w="4246245" h="1674495">
                <a:moveTo>
                  <a:pt x="3780586" y="595312"/>
                </a:moveTo>
                <a:lnTo>
                  <a:pt x="3682847" y="595312"/>
                </a:lnTo>
                <a:lnTo>
                  <a:pt x="3562451" y="750493"/>
                </a:lnTo>
                <a:lnTo>
                  <a:pt x="3553637" y="760501"/>
                </a:lnTo>
                <a:lnTo>
                  <a:pt x="3543935" y="769861"/>
                </a:lnTo>
                <a:lnTo>
                  <a:pt x="3533533" y="777887"/>
                </a:lnTo>
                <a:lnTo>
                  <a:pt x="3615664" y="838974"/>
                </a:lnTo>
                <a:lnTo>
                  <a:pt x="3627094" y="824611"/>
                </a:lnTo>
                <a:lnTo>
                  <a:pt x="3637965" y="810044"/>
                </a:lnTo>
                <a:lnTo>
                  <a:pt x="3648202" y="795362"/>
                </a:lnTo>
                <a:lnTo>
                  <a:pt x="3657739" y="780605"/>
                </a:lnTo>
                <a:lnTo>
                  <a:pt x="3659098" y="780605"/>
                </a:lnTo>
                <a:lnTo>
                  <a:pt x="3659098" y="1044625"/>
                </a:lnTo>
                <a:lnTo>
                  <a:pt x="3657727" y="1058329"/>
                </a:lnTo>
                <a:lnTo>
                  <a:pt x="3654260" y="1067193"/>
                </a:lnTo>
                <a:lnTo>
                  <a:pt x="3649649" y="1073251"/>
                </a:lnTo>
                <a:lnTo>
                  <a:pt x="3644849" y="1078560"/>
                </a:lnTo>
                <a:lnTo>
                  <a:pt x="3780586" y="1078560"/>
                </a:lnTo>
                <a:lnTo>
                  <a:pt x="3775773" y="1073251"/>
                </a:lnTo>
                <a:lnTo>
                  <a:pt x="3771163" y="1067193"/>
                </a:lnTo>
                <a:lnTo>
                  <a:pt x="3767696" y="1058329"/>
                </a:lnTo>
                <a:lnTo>
                  <a:pt x="3766337" y="1044625"/>
                </a:lnTo>
                <a:lnTo>
                  <a:pt x="3766337" y="780605"/>
                </a:lnTo>
                <a:lnTo>
                  <a:pt x="3766337" y="629246"/>
                </a:lnTo>
                <a:lnTo>
                  <a:pt x="3767696" y="615543"/>
                </a:lnTo>
                <a:lnTo>
                  <a:pt x="3771163" y="606679"/>
                </a:lnTo>
                <a:lnTo>
                  <a:pt x="3775773" y="600621"/>
                </a:lnTo>
                <a:lnTo>
                  <a:pt x="3780586" y="595312"/>
                </a:lnTo>
                <a:close/>
              </a:path>
              <a:path w="4246245" h="1674495">
                <a:moveTo>
                  <a:pt x="3858869" y="1534744"/>
                </a:moveTo>
                <a:lnTo>
                  <a:pt x="3848150" y="1545043"/>
                </a:lnTo>
                <a:lnTo>
                  <a:pt x="3836212" y="1552473"/>
                </a:lnTo>
                <a:lnTo>
                  <a:pt x="3822877" y="1556981"/>
                </a:lnTo>
                <a:lnTo>
                  <a:pt x="3807955" y="1558493"/>
                </a:lnTo>
                <a:lnTo>
                  <a:pt x="3692575" y="1558493"/>
                </a:lnTo>
                <a:lnTo>
                  <a:pt x="3692575" y="1473657"/>
                </a:lnTo>
                <a:lnTo>
                  <a:pt x="3768598" y="1473657"/>
                </a:lnTo>
                <a:lnTo>
                  <a:pt x="3781120" y="1475651"/>
                </a:lnTo>
                <a:lnTo>
                  <a:pt x="3790912" y="1480959"/>
                </a:lnTo>
                <a:lnTo>
                  <a:pt x="3799040" y="1488554"/>
                </a:lnTo>
                <a:lnTo>
                  <a:pt x="3806609" y="1497418"/>
                </a:lnTo>
                <a:lnTo>
                  <a:pt x="3806609" y="1473657"/>
                </a:lnTo>
                <a:lnTo>
                  <a:pt x="3806609" y="1369136"/>
                </a:lnTo>
                <a:lnTo>
                  <a:pt x="3806609" y="1345374"/>
                </a:lnTo>
                <a:lnTo>
                  <a:pt x="3799040" y="1354239"/>
                </a:lnTo>
                <a:lnTo>
                  <a:pt x="3790912" y="1361833"/>
                </a:lnTo>
                <a:lnTo>
                  <a:pt x="3781120" y="1367142"/>
                </a:lnTo>
                <a:lnTo>
                  <a:pt x="3768598" y="1369136"/>
                </a:lnTo>
                <a:lnTo>
                  <a:pt x="3692575" y="1369136"/>
                </a:lnTo>
                <a:lnTo>
                  <a:pt x="3692575" y="1284287"/>
                </a:lnTo>
                <a:lnTo>
                  <a:pt x="3805923" y="1284287"/>
                </a:lnTo>
                <a:lnTo>
                  <a:pt x="3820845" y="1285811"/>
                </a:lnTo>
                <a:lnTo>
                  <a:pt x="3834180" y="1290320"/>
                </a:lnTo>
                <a:lnTo>
                  <a:pt x="3846106" y="1297749"/>
                </a:lnTo>
                <a:lnTo>
                  <a:pt x="3856825" y="1308049"/>
                </a:lnTo>
                <a:lnTo>
                  <a:pt x="3856825" y="1284287"/>
                </a:lnTo>
                <a:lnTo>
                  <a:pt x="3856825" y="1179766"/>
                </a:lnTo>
                <a:lnTo>
                  <a:pt x="3561588" y="1179766"/>
                </a:lnTo>
                <a:lnTo>
                  <a:pt x="3561588" y="1181125"/>
                </a:lnTo>
                <a:lnTo>
                  <a:pt x="3571138" y="1189139"/>
                </a:lnTo>
                <a:lnTo>
                  <a:pt x="3576942" y="1199959"/>
                </a:lnTo>
                <a:lnTo>
                  <a:pt x="3579812" y="1213573"/>
                </a:lnTo>
                <a:lnTo>
                  <a:pt x="3580587" y="1229995"/>
                </a:lnTo>
                <a:lnTo>
                  <a:pt x="3580587" y="1612798"/>
                </a:lnTo>
                <a:lnTo>
                  <a:pt x="3579749" y="1630476"/>
                </a:lnTo>
                <a:lnTo>
                  <a:pt x="3576942" y="1644789"/>
                </a:lnTo>
                <a:lnTo>
                  <a:pt x="3571710" y="1655660"/>
                </a:lnTo>
                <a:lnTo>
                  <a:pt x="3563620" y="1663026"/>
                </a:lnTo>
                <a:lnTo>
                  <a:pt x="3858869" y="1663026"/>
                </a:lnTo>
                <a:lnTo>
                  <a:pt x="3858869" y="1558493"/>
                </a:lnTo>
                <a:lnTo>
                  <a:pt x="3858869" y="1534744"/>
                </a:lnTo>
                <a:close/>
              </a:path>
              <a:path w="4246245" h="1674495">
                <a:moveTo>
                  <a:pt x="4245915" y="836942"/>
                </a:moveTo>
                <a:lnTo>
                  <a:pt x="4243540" y="772287"/>
                </a:lnTo>
                <a:lnTo>
                  <a:pt x="4235056" y="714768"/>
                </a:lnTo>
                <a:lnTo>
                  <a:pt x="4226915" y="694410"/>
                </a:lnTo>
                <a:lnTo>
                  <a:pt x="4219130" y="674890"/>
                </a:lnTo>
                <a:lnTo>
                  <a:pt x="4193006" y="639279"/>
                </a:lnTo>
                <a:lnTo>
                  <a:pt x="4157408" y="610577"/>
                </a:lnTo>
                <a:lnTo>
                  <a:pt x="4135971" y="601332"/>
                </a:lnTo>
                <a:lnTo>
                  <a:pt x="4135971" y="782637"/>
                </a:lnTo>
                <a:lnTo>
                  <a:pt x="4135971" y="891235"/>
                </a:lnTo>
                <a:lnTo>
                  <a:pt x="4130687" y="927938"/>
                </a:lnTo>
                <a:lnTo>
                  <a:pt x="4115600" y="955713"/>
                </a:lnTo>
                <a:lnTo>
                  <a:pt x="4091863" y="973328"/>
                </a:lnTo>
                <a:lnTo>
                  <a:pt x="4060621" y="979474"/>
                </a:lnTo>
                <a:lnTo>
                  <a:pt x="4029379" y="973328"/>
                </a:lnTo>
                <a:lnTo>
                  <a:pt x="4005643" y="955713"/>
                </a:lnTo>
                <a:lnTo>
                  <a:pt x="3990556" y="927938"/>
                </a:lnTo>
                <a:lnTo>
                  <a:pt x="3985285" y="891235"/>
                </a:lnTo>
                <a:lnTo>
                  <a:pt x="3985285" y="782637"/>
                </a:lnTo>
                <a:lnTo>
                  <a:pt x="3990556" y="745947"/>
                </a:lnTo>
                <a:lnTo>
                  <a:pt x="4005643" y="718159"/>
                </a:lnTo>
                <a:lnTo>
                  <a:pt x="4029379" y="700557"/>
                </a:lnTo>
                <a:lnTo>
                  <a:pt x="4060621" y="694410"/>
                </a:lnTo>
                <a:lnTo>
                  <a:pt x="4091863" y="700557"/>
                </a:lnTo>
                <a:lnTo>
                  <a:pt x="4115600" y="718159"/>
                </a:lnTo>
                <a:lnTo>
                  <a:pt x="4130687" y="745947"/>
                </a:lnTo>
                <a:lnTo>
                  <a:pt x="4135971" y="782637"/>
                </a:lnTo>
                <a:lnTo>
                  <a:pt x="4135971" y="601332"/>
                </a:lnTo>
                <a:lnTo>
                  <a:pt x="4113034" y="591426"/>
                </a:lnTo>
                <a:lnTo>
                  <a:pt x="4060621" y="584454"/>
                </a:lnTo>
                <a:lnTo>
                  <a:pt x="4008209" y="591426"/>
                </a:lnTo>
                <a:lnTo>
                  <a:pt x="3963835" y="610577"/>
                </a:lnTo>
                <a:lnTo>
                  <a:pt x="3928237" y="639279"/>
                </a:lnTo>
                <a:lnTo>
                  <a:pt x="3902113" y="674890"/>
                </a:lnTo>
                <a:lnTo>
                  <a:pt x="3886200" y="714768"/>
                </a:lnTo>
                <a:lnTo>
                  <a:pt x="3877703" y="772287"/>
                </a:lnTo>
                <a:lnTo>
                  <a:pt x="3875328" y="836942"/>
                </a:lnTo>
                <a:lnTo>
                  <a:pt x="3875875" y="868819"/>
                </a:lnTo>
                <a:lnTo>
                  <a:pt x="3881056" y="932573"/>
                </a:lnTo>
                <a:lnTo>
                  <a:pt x="3902113" y="998982"/>
                </a:lnTo>
                <a:lnTo>
                  <a:pt x="3928237" y="1034592"/>
                </a:lnTo>
                <a:lnTo>
                  <a:pt x="3963835" y="1063294"/>
                </a:lnTo>
                <a:lnTo>
                  <a:pt x="4008209" y="1082446"/>
                </a:lnTo>
                <a:lnTo>
                  <a:pt x="4060621" y="1089418"/>
                </a:lnTo>
                <a:lnTo>
                  <a:pt x="4113034" y="1082446"/>
                </a:lnTo>
                <a:lnTo>
                  <a:pt x="4157408" y="1063294"/>
                </a:lnTo>
                <a:lnTo>
                  <a:pt x="4193006" y="1034592"/>
                </a:lnTo>
                <a:lnTo>
                  <a:pt x="4219130" y="998982"/>
                </a:lnTo>
                <a:lnTo>
                  <a:pt x="4226915" y="979474"/>
                </a:lnTo>
                <a:lnTo>
                  <a:pt x="4235056" y="959104"/>
                </a:lnTo>
                <a:lnTo>
                  <a:pt x="4240187" y="932573"/>
                </a:lnTo>
                <a:lnTo>
                  <a:pt x="4243540" y="901585"/>
                </a:lnTo>
                <a:lnTo>
                  <a:pt x="4245356" y="868819"/>
                </a:lnTo>
                <a:lnTo>
                  <a:pt x="4245915" y="83694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21" name="Logos">
            <a:extLst>
              <a:ext uri="{FF2B5EF4-FFF2-40B4-BE49-F238E27FC236}">
                <a16:creationId xmlns:a16="http://schemas.microsoft.com/office/drawing/2014/main" id="{E27839AA-94BC-2F1B-E3F2-6FA2DD0B620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95" t="42858" r="41372" b="42867"/>
          <a:stretch>
            <a:fillRect/>
          </a:stretch>
        </p:blipFill>
        <p:spPr>
          <a:xfrm>
            <a:off x="2025650" y="9156700"/>
            <a:ext cx="2359448" cy="1262999"/>
          </a:xfrm>
          <a:prstGeom prst="rect">
            <a:avLst/>
          </a:prstGeom>
        </p:spPr>
      </p:pic>
      <p:pic>
        <p:nvPicPr>
          <p:cNvPr id="22" name="Editable Logo">
            <a:extLst>
              <a:ext uri="{FF2B5EF4-FFF2-40B4-BE49-F238E27FC236}">
                <a16:creationId xmlns:a16="http://schemas.microsoft.com/office/drawing/2014/main" id="{FCEC6ABC-09E0-F176-BBE6-92CCBDCB2EC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50" t="44830" r="26917" b="44864"/>
          <a:stretch>
            <a:fillRect/>
          </a:stretch>
        </p:blipFill>
        <p:spPr>
          <a:xfrm>
            <a:off x="4515086" y="9326949"/>
            <a:ext cx="939564" cy="92872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f7bda5d-a950-44bb-b98b-00e6382ae7df" xsi:nil="true"/>
    <lcf76f155ced4ddcb4097134ff3c332f xmlns="f7b6b479-7dd8-42a6-a6f2-06f6f3170987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3EEC3C10F2B7D49B12390E6A6C20CD6" ma:contentTypeVersion="13" ma:contentTypeDescription="Create a new document." ma:contentTypeScope="" ma:versionID="b2748529e5c9866d46dcb19082cb1fb5">
  <xsd:schema xmlns:xsd="http://www.w3.org/2001/XMLSchema" xmlns:xs="http://www.w3.org/2001/XMLSchema" xmlns:p="http://schemas.microsoft.com/office/2006/metadata/properties" xmlns:ns2="f7b6b479-7dd8-42a6-a6f2-06f6f3170987" xmlns:ns3="5f7bda5d-a950-44bb-b98b-00e6382ae7df" targetNamespace="http://schemas.microsoft.com/office/2006/metadata/properties" ma:root="true" ma:fieldsID="bf6013c42051141a59b9e26280ada6e1" ns2:_="" ns3:_="">
    <xsd:import namespace="f7b6b479-7dd8-42a6-a6f2-06f6f3170987"/>
    <xsd:import namespace="5f7bda5d-a950-44bb-b98b-00e6382ae7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BillingMetadata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b6b479-7dd8-42a6-a6f2-06f6f317098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d38f8a13-c745-4118-a70d-371aa1ddb49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7bda5d-a950-44bb-b98b-00e6382ae7d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63e452a-568f-4417-8946-574d23078831}" ma:internalName="TaxCatchAll" ma:showField="CatchAllData" ma:web="5f7bda5d-a950-44bb-b98b-00e6382ae7d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7AF4D29-EDDE-471B-A5EB-6C785B08AD72}">
  <ds:schemaRefs>
    <ds:schemaRef ds:uri="http://schemas.microsoft.com/office/2006/metadata/properties"/>
    <ds:schemaRef ds:uri="http://schemas.microsoft.com/office/infopath/2007/PartnerControls"/>
    <ds:schemaRef ds:uri="5f7bda5d-a950-44bb-b98b-00e6382ae7df"/>
    <ds:schemaRef ds:uri="f7b6b479-7dd8-42a6-a6f2-06f6f3170987"/>
  </ds:schemaRefs>
</ds:datastoreItem>
</file>

<file path=customXml/itemProps2.xml><?xml version="1.0" encoding="utf-8"?>
<ds:datastoreItem xmlns:ds="http://schemas.openxmlformats.org/officeDocument/2006/customXml" ds:itemID="{DA801E7F-A21D-4AE4-A0F8-748C56ED11F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36D8935-455E-4285-A84B-A588D867407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7b6b479-7dd8-42a6-a6f2-06f6f3170987"/>
    <ds:schemaRef ds:uri="5f7bda5d-a950-44bb-b98b-00e6382ae7d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e760c494-6550-44b4-8258-77c175d778b7}" enabled="1" method="Privileged" siteId="{76a2ae5a-9f00-4f6b-95ed-5d33d77c4d61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Becky Warman</cp:lastModifiedBy>
  <cp:revision>2</cp:revision>
  <dcterms:created xsi:type="dcterms:W3CDTF">2026-08-26T15:02:38Z</dcterms:created>
  <dcterms:modified xsi:type="dcterms:W3CDTF">2026-08-27T14:05:23Z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2026-08-26T00:00:00Z</vt:filetime>
  </property>
  <property fmtid="{D5CDD505-2E9C-101B-9397-08002B2CF9AE}" pid="3" name="Creator">
    <vt:lpwstr>Adobe InDesign 21.2 (Macintosh)</vt:lpwstr>
  </property>
  <property fmtid="{D5CDD505-2E9C-101B-9397-08002B2CF9AE}" pid="4" name="LastSaved">
    <vt:filetime>2026-08-26T00:00:00Z</vt:filetime>
  </property>
  <property fmtid="{D5CDD505-2E9C-101B-9397-08002B2CF9AE}" pid="5" name="Producer">
    <vt:lpwstr>Adobe PDF Library 18.0</vt:lpwstr>
  </property>
  <property fmtid="{D5CDD505-2E9C-101B-9397-08002B2CF9AE}" pid="6" name="ContentTypeId">
    <vt:lpwstr>0x010100D3EEC3C10F2B7D49B12390E6A6C20CD6</vt:lpwstr>
  </property>
</Properties>
</file>