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8" r:id="rId5"/>
    <p:sldId id="257" r:id="rId6"/>
    <p:sldId id="256" r:id="rId7"/>
  </p:sldIdLst>
  <p:sldSz cx="13716000" cy="17146588"/>
  <p:notesSz cx="13716000" cy="17145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17"/>
    <p:restoredTop sz="94657"/>
  </p:normalViewPr>
  <p:slideViewPr>
    <p:cSldViewPr>
      <p:cViewPr>
        <p:scale>
          <a:sx n="78" d="100"/>
          <a:sy n="78" d="100"/>
        </p:scale>
        <p:origin x="3864" y="4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8700" y="5315443"/>
            <a:ext cx="11658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57400" y="9602089"/>
            <a:ext cx="9601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0" b="1" i="0">
                <a:solidFill>
                  <a:schemeClr val="bg1"/>
                </a:solidFill>
                <a:latin typeface="ITC Serif Gothic Std Heavy"/>
                <a:cs typeface="ITC Serif Gothic Std Heavy"/>
              </a:defRPr>
            </a:lvl1pPr>
          </a:lstStyle>
          <a:p>
            <a:pPr marL="12700" marR="5080" indent="-635" algn="ctr">
              <a:lnSpc>
                <a:spcPct val="75800"/>
              </a:lnSpc>
              <a:spcBef>
                <a:spcPts val="3050"/>
              </a:spcBef>
            </a:pPr>
            <a:r>
              <a:rPr lang="en-GB" spc="-20"/>
              <a:t>JOIN</a:t>
            </a:r>
            <a:r>
              <a:rPr lang="en-GB" spc="-815"/>
              <a:t> </a:t>
            </a:r>
            <a:r>
              <a:rPr lang="en-GB" spc="-25"/>
              <a:t>THE </a:t>
            </a:r>
            <a:r>
              <a:rPr lang="en-GB" spc="-345"/>
              <a:t>M</a:t>
            </a:r>
            <a:r>
              <a:rPr lang="en-GB" spc="-680"/>
              <a:t>O</a:t>
            </a:r>
            <a:r>
              <a:rPr lang="en-GB" spc="15"/>
              <a:t>V</a:t>
            </a:r>
            <a:r>
              <a:rPr lang="en-GB" spc="-55"/>
              <a:t>E</a:t>
            </a:r>
            <a:r>
              <a:rPr lang="en-GB" spc="-540"/>
              <a:t> </a:t>
            </a:r>
            <a:r>
              <a:rPr lang="en-GB"/>
              <a:t>FOR</a:t>
            </a:r>
            <a:r>
              <a:rPr lang="en-GB" spc="-515"/>
              <a:t> </a:t>
            </a:r>
            <a:r>
              <a:rPr lang="en-GB" spc="-1080"/>
              <a:t>1</a:t>
            </a:r>
            <a:r>
              <a:rPr lang="en-GB" spc="-90"/>
              <a:t>0</a:t>
            </a:r>
            <a:r>
              <a:rPr lang="en-GB" spc="-585"/>
              <a:t> </a:t>
            </a:r>
            <a:r>
              <a:rPr lang="en-GB" spc="-10"/>
              <a:t>CHALLENGE</a:t>
            </a:r>
            <a:endParaRPr lang="en-GB"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0" b="1" i="0">
                <a:solidFill>
                  <a:schemeClr val="bg1"/>
                </a:solidFill>
                <a:latin typeface="ITC Serif Gothic Std Heavy"/>
                <a:cs typeface="ITC Serif Gothic Std Heavy"/>
              </a:defRPr>
            </a:lvl1pPr>
          </a:lstStyle>
          <a:p>
            <a:pPr marL="12700" marR="5080" indent="-635" algn="ctr">
              <a:lnSpc>
                <a:spcPct val="75800"/>
              </a:lnSpc>
              <a:spcBef>
                <a:spcPts val="3050"/>
              </a:spcBef>
            </a:pPr>
            <a:r>
              <a:rPr lang="en-GB" spc="-20"/>
              <a:t>JOIN</a:t>
            </a:r>
            <a:r>
              <a:rPr lang="en-GB" spc="-815"/>
              <a:t> </a:t>
            </a:r>
            <a:r>
              <a:rPr lang="en-GB" spc="-25"/>
              <a:t>THE </a:t>
            </a:r>
            <a:r>
              <a:rPr lang="en-GB" spc="-345"/>
              <a:t>M</a:t>
            </a:r>
            <a:r>
              <a:rPr lang="en-GB" spc="-680"/>
              <a:t>O</a:t>
            </a:r>
            <a:r>
              <a:rPr lang="en-GB" spc="15"/>
              <a:t>V</a:t>
            </a:r>
            <a:r>
              <a:rPr lang="en-GB" spc="-55"/>
              <a:t>E</a:t>
            </a:r>
            <a:r>
              <a:rPr lang="en-GB" spc="-540"/>
              <a:t> </a:t>
            </a:r>
            <a:r>
              <a:rPr lang="en-GB"/>
              <a:t>FOR</a:t>
            </a:r>
            <a:r>
              <a:rPr lang="en-GB" spc="-515"/>
              <a:t> </a:t>
            </a:r>
            <a:r>
              <a:rPr lang="en-GB" spc="-1080"/>
              <a:t>1</a:t>
            </a:r>
            <a:r>
              <a:rPr lang="en-GB" spc="-90"/>
              <a:t>0</a:t>
            </a:r>
            <a:r>
              <a:rPr lang="en-GB" spc="-585"/>
              <a:t> </a:t>
            </a:r>
            <a:r>
              <a:rPr lang="en-GB" spc="-10"/>
              <a:t>CHALLENGE</a:t>
            </a:r>
            <a:endParaRPr lang="en-GB"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85800" y="3943715"/>
            <a:ext cx="59664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063740" y="3943715"/>
            <a:ext cx="59664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0" b="1" i="0">
                <a:solidFill>
                  <a:schemeClr val="bg1"/>
                </a:solidFill>
                <a:latin typeface="ITC Serif Gothic Std Heavy"/>
                <a:cs typeface="ITC Serif Gothic Std Heavy"/>
              </a:defRPr>
            </a:lvl1pPr>
          </a:lstStyle>
          <a:p>
            <a:pPr marL="12700" marR="5080" indent="-635" algn="ctr">
              <a:lnSpc>
                <a:spcPct val="75800"/>
              </a:lnSpc>
              <a:spcBef>
                <a:spcPts val="3050"/>
              </a:spcBef>
            </a:pPr>
            <a:r>
              <a:rPr lang="en-GB" spc="-20"/>
              <a:t>JOIN</a:t>
            </a:r>
            <a:r>
              <a:rPr lang="en-GB" spc="-815"/>
              <a:t> </a:t>
            </a:r>
            <a:r>
              <a:rPr lang="en-GB" spc="-25"/>
              <a:t>THE </a:t>
            </a:r>
            <a:r>
              <a:rPr lang="en-GB" spc="-345"/>
              <a:t>M</a:t>
            </a:r>
            <a:r>
              <a:rPr lang="en-GB" spc="-680"/>
              <a:t>O</a:t>
            </a:r>
            <a:r>
              <a:rPr lang="en-GB" spc="15"/>
              <a:t>V</a:t>
            </a:r>
            <a:r>
              <a:rPr lang="en-GB" spc="-55"/>
              <a:t>E</a:t>
            </a:r>
            <a:r>
              <a:rPr lang="en-GB" spc="-540"/>
              <a:t> </a:t>
            </a:r>
            <a:r>
              <a:rPr lang="en-GB"/>
              <a:t>FOR</a:t>
            </a:r>
            <a:r>
              <a:rPr lang="en-GB" spc="-515"/>
              <a:t> </a:t>
            </a:r>
            <a:r>
              <a:rPr lang="en-GB" spc="-1080"/>
              <a:t>1</a:t>
            </a:r>
            <a:r>
              <a:rPr lang="en-GB" spc="-90"/>
              <a:t>0</a:t>
            </a:r>
            <a:r>
              <a:rPr lang="en-GB" spc="-585"/>
              <a:t> </a:t>
            </a:r>
            <a:r>
              <a:rPr lang="en-GB" spc="-10"/>
              <a:t>CHALLENGE</a:t>
            </a:r>
            <a:endParaRPr lang="en-GB" spc="-1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0" b="1" i="0">
                <a:solidFill>
                  <a:schemeClr val="bg1"/>
                </a:solidFill>
                <a:latin typeface="ITC Serif Gothic Std Heavy"/>
                <a:cs typeface="ITC Serif Gothic Std Heavy"/>
              </a:defRPr>
            </a:lvl1pPr>
          </a:lstStyle>
          <a:p>
            <a:pPr marL="12700" marR="5080" indent="-635" algn="ctr">
              <a:lnSpc>
                <a:spcPct val="75800"/>
              </a:lnSpc>
              <a:spcBef>
                <a:spcPts val="3050"/>
              </a:spcBef>
            </a:pPr>
            <a:r>
              <a:rPr lang="en-GB" spc="-20"/>
              <a:t>JOIN</a:t>
            </a:r>
            <a:r>
              <a:rPr lang="en-GB" spc="-815"/>
              <a:t> </a:t>
            </a:r>
            <a:r>
              <a:rPr lang="en-GB" spc="-25"/>
              <a:t>THE </a:t>
            </a:r>
            <a:r>
              <a:rPr lang="en-GB" spc="-345"/>
              <a:t>M</a:t>
            </a:r>
            <a:r>
              <a:rPr lang="en-GB" spc="-680"/>
              <a:t>O</a:t>
            </a:r>
            <a:r>
              <a:rPr lang="en-GB" spc="15"/>
              <a:t>V</a:t>
            </a:r>
            <a:r>
              <a:rPr lang="en-GB" spc="-55"/>
              <a:t>E</a:t>
            </a:r>
            <a:r>
              <a:rPr lang="en-GB" spc="-540"/>
              <a:t> </a:t>
            </a:r>
            <a:r>
              <a:rPr lang="en-GB"/>
              <a:t>FOR</a:t>
            </a:r>
            <a:r>
              <a:rPr lang="en-GB" spc="-515"/>
              <a:t> </a:t>
            </a:r>
            <a:r>
              <a:rPr lang="en-GB" spc="-1080"/>
              <a:t>1</a:t>
            </a:r>
            <a:r>
              <a:rPr lang="en-GB" spc="-90"/>
              <a:t>0</a:t>
            </a:r>
            <a:r>
              <a:rPr lang="en-GB" spc="-585"/>
              <a:t> </a:t>
            </a:r>
            <a:r>
              <a:rPr lang="en-GB" spc="-10"/>
              <a:t>CHALLENGE</a:t>
            </a:r>
            <a:endParaRPr lang="en-GB" spc="-1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0" b="1" i="0">
                <a:solidFill>
                  <a:schemeClr val="bg1"/>
                </a:solidFill>
                <a:latin typeface="ITC Serif Gothic Std Heavy"/>
                <a:cs typeface="ITC Serif Gothic Std Heavy"/>
              </a:defRPr>
            </a:lvl1pPr>
          </a:lstStyle>
          <a:p>
            <a:pPr marL="12700" marR="5080" indent="-635" algn="ctr">
              <a:lnSpc>
                <a:spcPct val="75800"/>
              </a:lnSpc>
              <a:spcBef>
                <a:spcPts val="3050"/>
              </a:spcBef>
            </a:pPr>
            <a:r>
              <a:rPr lang="en-GB" spc="-20"/>
              <a:t>JOIN</a:t>
            </a:r>
            <a:r>
              <a:rPr lang="en-GB" spc="-815"/>
              <a:t> </a:t>
            </a:r>
            <a:r>
              <a:rPr lang="en-GB" spc="-25"/>
              <a:t>THE </a:t>
            </a:r>
            <a:r>
              <a:rPr lang="en-GB" spc="-345"/>
              <a:t>M</a:t>
            </a:r>
            <a:r>
              <a:rPr lang="en-GB" spc="-680"/>
              <a:t>O</a:t>
            </a:r>
            <a:r>
              <a:rPr lang="en-GB" spc="15"/>
              <a:t>V</a:t>
            </a:r>
            <a:r>
              <a:rPr lang="en-GB" spc="-55"/>
              <a:t>E</a:t>
            </a:r>
            <a:r>
              <a:rPr lang="en-GB" spc="-540"/>
              <a:t> </a:t>
            </a:r>
            <a:r>
              <a:rPr lang="en-GB"/>
              <a:t>FOR</a:t>
            </a:r>
            <a:r>
              <a:rPr lang="en-GB" spc="-515"/>
              <a:t> </a:t>
            </a:r>
            <a:r>
              <a:rPr lang="en-GB" spc="-1080"/>
              <a:t>1</a:t>
            </a:r>
            <a:r>
              <a:rPr lang="en-GB" spc="-90"/>
              <a:t>0</a:t>
            </a:r>
            <a:r>
              <a:rPr lang="en-GB" spc="-585"/>
              <a:t> </a:t>
            </a:r>
            <a:r>
              <a:rPr lang="en-GB" spc="-10"/>
              <a:t>CHALLENGE</a:t>
            </a:r>
            <a:endParaRPr lang="en-GB"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5800" y="685864"/>
            <a:ext cx="1234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5800" y="3943715"/>
            <a:ext cx="1234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479307" y="12051201"/>
            <a:ext cx="8757920" cy="51695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0" b="1" i="0">
                <a:solidFill>
                  <a:schemeClr val="bg1"/>
                </a:solidFill>
                <a:latin typeface="ITC Serif Gothic Std Heavy"/>
                <a:cs typeface="ITC Serif Gothic Std Heavy"/>
              </a:defRPr>
            </a:lvl1pPr>
          </a:lstStyle>
          <a:p>
            <a:pPr marL="12700" marR="5080" indent="-635" algn="ctr">
              <a:lnSpc>
                <a:spcPct val="75800"/>
              </a:lnSpc>
              <a:spcBef>
                <a:spcPts val="3050"/>
              </a:spcBef>
            </a:pPr>
            <a:r>
              <a:rPr lang="en-GB" spc="-20"/>
              <a:t>JOIN</a:t>
            </a:r>
            <a:r>
              <a:rPr lang="en-GB" spc="-815"/>
              <a:t> </a:t>
            </a:r>
            <a:r>
              <a:rPr lang="en-GB" spc="-25"/>
              <a:t>THE </a:t>
            </a:r>
            <a:r>
              <a:rPr lang="en-GB" spc="-345"/>
              <a:t>M</a:t>
            </a:r>
            <a:r>
              <a:rPr lang="en-GB" spc="-680"/>
              <a:t>O</a:t>
            </a:r>
            <a:r>
              <a:rPr lang="en-GB" spc="15"/>
              <a:t>V</a:t>
            </a:r>
            <a:r>
              <a:rPr lang="en-GB" spc="-55"/>
              <a:t>E</a:t>
            </a:r>
            <a:r>
              <a:rPr lang="en-GB" spc="-540"/>
              <a:t> </a:t>
            </a:r>
            <a:r>
              <a:rPr lang="en-GB"/>
              <a:t>FOR</a:t>
            </a:r>
            <a:r>
              <a:rPr lang="en-GB" spc="-515"/>
              <a:t> </a:t>
            </a:r>
            <a:r>
              <a:rPr lang="en-GB" spc="-1080"/>
              <a:t>1</a:t>
            </a:r>
            <a:r>
              <a:rPr lang="en-GB" spc="-90"/>
              <a:t>0</a:t>
            </a:r>
            <a:r>
              <a:rPr lang="en-GB" spc="-585"/>
              <a:t> </a:t>
            </a:r>
            <a:r>
              <a:rPr lang="en-GB" spc="-10"/>
              <a:t>CHALLENGE</a:t>
            </a:r>
            <a:endParaRPr lang="en-GB"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85800" y="15946327"/>
            <a:ext cx="31546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875520" y="15946327"/>
            <a:ext cx="31546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53BF950-460D-7B06-26CF-F6A16A0C8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94"/>
            <a:ext cx="13716635" cy="1714579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AA1C57F-48AC-003B-875B-987A53EE80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53"/>
          <a:stretch>
            <a:fillRect/>
          </a:stretch>
        </p:blipFill>
        <p:spPr>
          <a:xfrm>
            <a:off x="0" y="7690756"/>
            <a:ext cx="13716000" cy="94550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FCEE70-222F-2578-CDD5-F05574A6CC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5" t="42858" r="41372" b="42867"/>
          <a:stretch>
            <a:fillRect/>
          </a:stretch>
        </p:blipFill>
        <p:spPr>
          <a:xfrm>
            <a:off x="3469341" y="7368988"/>
            <a:ext cx="4572000" cy="244736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333746-B21B-94E9-2251-D1384F8E6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0" t="44830" r="26917" b="44864"/>
          <a:stretch>
            <a:fillRect/>
          </a:stretch>
        </p:blipFill>
        <p:spPr>
          <a:xfrm>
            <a:off x="8236475" y="7707086"/>
            <a:ext cx="1787550" cy="17669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36E18DE-F3CA-C4D6-D290-3C2B804F2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"/>
            <a:ext cx="13716000" cy="17145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E2887F-B3BB-174E-5A6E-AF893336E6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51"/>
          <a:stretch>
            <a:fillRect/>
          </a:stretch>
        </p:blipFill>
        <p:spPr>
          <a:xfrm>
            <a:off x="-1" y="7690756"/>
            <a:ext cx="13716635" cy="94558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D198E5-C992-3435-CD3B-AB53B78A83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5" t="42858" r="41372" b="42867"/>
          <a:stretch>
            <a:fillRect/>
          </a:stretch>
        </p:blipFill>
        <p:spPr>
          <a:xfrm>
            <a:off x="3469341" y="7368988"/>
            <a:ext cx="4572000" cy="24473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1EADCC-291B-AB95-58C5-CEBBBA4D5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0" t="44830" r="26917" b="44864"/>
          <a:stretch>
            <a:fillRect/>
          </a:stretch>
        </p:blipFill>
        <p:spPr>
          <a:xfrm>
            <a:off x="8236475" y="7707086"/>
            <a:ext cx="1787550" cy="17669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1B5E907-C17D-E83F-AE76-FA2FC856AF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94"/>
            <a:ext cx="13716635" cy="171457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A7A8EF1-BAA7-3F31-A309-48630BE5F0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5" t="42858" r="41372" b="42867"/>
          <a:stretch>
            <a:fillRect/>
          </a:stretch>
        </p:blipFill>
        <p:spPr>
          <a:xfrm>
            <a:off x="3469341" y="4577596"/>
            <a:ext cx="4572000" cy="244736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E6279A-3EC9-94F6-4F15-995477292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0" t="44830" r="26917" b="44864"/>
          <a:stretch>
            <a:fillRect/>
          </a:stretch>
        </p:blipFill>
        <p:spPr>
          <a:xfrm>
            <a:off x="8236475" y="4915694"/>
            <a:ext cx="1787550" cy="17669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7bda5d-a950-44bb-b98b-00e6382ae7df" xsi:nil="true"/>
    <lcf76f155ced4ddcb4097134ff3c332f xmlns="f7b6b479-7dd8-42a6-a6f2-06f6f317098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EEC3C10F2B7D49B12390E6A6C20CD6" ma:contentTypeVersion="13" ma:contentTypeDescription="Create a new document." ma:contentTypeScope="" ma:versionID="b2748529e5c9866d46dcb19082cb1fb5">
  <xsd:schema xmlns:xsd="http://www.w3.org/2001/XMLSchema" xmlns:xs="http://www.w3.org/2001/XMLSchema" xmlns:p="http://schemas.microsoft.com/office/2006/metadata/properties" xmlns:ns2="f7b6b479-7dd8-42a6-a6f2-06f6f3170987" xmlns:ns3="5f7bda5d-a950-44bb-b98b-00e6382ae7df" targetNamespace="http://schemas.microsoft.com/office/2006/metadata/properties" ma:root="true" ma:fieldsID="bf6013c42051141a59b9e26280ada6e1" ns2:_="" ns3:_="">
    <xsd:import namespace="f7b6b479-7dd8-42a6-a6f2-06f6f3170987"/>
    <xsd:import namespace="5f7bda5d-a950-44bb-b98b-00e6382ae7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6b479-7dd8-42a6-a6f2-06f6f31709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38f8a13-c745-4118-a70d-371aa1ddb4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bda5d-a950-44bb-b98b-00e6382ae7d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63e452a-568f-4417-8946-574d23078831}" ma:internalName="TaxCatchAll" ma:showField="CatchAllData" ma:web="5f7bda5d-a950-44bb-b98b-00e6382ae7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5FF7C6-2169-443E-B022-6A5AD8768AD3}">
  <ds:schemaRefs>
    <ds:schemaRef ds:uri="http://schemas.microsoft.com/office/2006/metadata/properties"/>
    <ds:schemaRef ds:uri="http://schemas.microsoft.com/office/infopath/2007/PartnerControls"/>
    <ds:schemaRef ds:uri="5f7bda5d-a950-44bb-b98b-00e6382ae7df"/>
    <ds:schemaRef ds:uri="f7b6b479-7dd8-42a6-a6f2-06f6f3170987"/>
  </ds:schemaRefs>
</ds:datastoreItem>
</file>

<file path=customXml/itemProps2.xml><?xml version="1.0" encoding="utf-8"?>
<ds:datastoreItem xmlns:ds="http://schemas.openxmlformats.org/officeDocument/2006/customXml" ds:itemID="{F6E3BA09-4F7A-4C50-A77E-11DFFC03A3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845460-28F1-40FF-BD39-BB242A2FCF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b6b479-7dd8-42a6-a6f2-06f6f3170987"/>
    <ds:schemaRef ds:uri="5f7bda5d-a950-44bb-b98b-00e6382ae7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760c494-6550-44b4-8258-77c175d778b7}" enabled="1" method="Privileged" siteId="{76a2ae5a-9f00-4f6b-95ed-5d33d77c4d6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Juttla, Sunny</cp:lastModifiedBy>
  <cp:revision>5</cp:revision>
  <dcterms:created xsi:type="dcterms:W3CDTF">2026-08-24T15:54:58Z</dcterms:created>
  <dcterms:modified xsi:type="dcterms:W3CDTF">2026-08-27T14:05:10Z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2026-08-24T00:00:00Z</vt:filetime>
  </property>
  <property fmtid="{D5CDD505-2E9C-101B-9397-08002B2CF9AE}" pid="3" name="Creator">
    <vt:lpwstr>Adobe InDesign 21.5 (Macintosh)</vt:lpwstr>
  </property>
  <property fmtid="{D5CDD505-2E9C-101B-9397-08002B2CF9AE}" pid="4" name="LastSaved">
    <vt:filetime>2026-08-24T00:00:00Z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0x010100D3EEC3C10F2B7D49B12390E6A6C20CD6</vt:lpwstr>
  </property>
</Properties>
</file>