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8"/>
  </p:notesMasterIdLst>
  <p:sldIdLst>
    <p:sldId id="262" r:id="rId5"/>
    <p:sldId id="258" r:id="rId6"/>
    <p:sldId id="259" r:id="rId7"/>
  </p:sldIdLst>
  <p:sldSz cx="13716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41"/>
    <p:restoredTop sz="71311" autoAdjust="0"/>
  </p:normalViewPr>
  <p:slideViewPr>
    <p:cSldViewPr snapToGrid="0">
      <p:cViewPr varScale="1">
        <p:scale>
          <a:sx n="22" d="100"/>
          <a:sy n="22" d="100"/>
        </p:scale>
        <p:origin x="235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dia Lane" userId="3d2a472d-f7ab-4e65-8d62-79f6082f8b5f" providerId="ADAL" clId="{80E4F327-DE0B-4508-8941-BC2249BC58B9}"/>
    <pc:docChg chg="delSld">
      <pc:chgData name="Lydia Lane" userId="3d2a472d-f7ab-4e65-8d62-79f6082f8b5f" providerId="ADAL" clId="{80E4F327-DE0B-4508-8941-BC2249BC58B9}" dt="2024-10-15T12:27:55.467" v="2" actId="47"/>
      <pc:docMkLst>
        <pc:docMk/>
      </pc:docMkLst>
      <pc:sldChg chg="del">
        <pc:chgData name="Lydia Lane" userId="3d2a472d-f7ab-4e65-8d62-79f6082f8b5f" providerId="ADAL" clId="{80E4F327-DE0B-4508-8941-BC2249BC58B9}" dt="2024-10-15T12:27:53.315" v="0" actId="47"/>
        <pc:sldMkLst>
          <pc:docMk/>
          <pc:sldMk cId="468600902" sldId="257"/>
        </pc:sldMkLst>
      </pc:sldChg>
      <pc:sldChg chg="del">
        <pc:chgData name="Lydia Lane" userId="3d2a472d-f7ab-4e65-8d62-79f6082f8b5f" providerId="ADAL" clId="{80E4F327-DE0B-4508-8941-BC2249BC58B9}" dt="2024-10-15T12:27:54.599" v="1" actId="47"/>
        <pc:sldMkLst>
          <pc:docMk/>
          <pc:sldMk cId="430262891" sldId="260"/>
        </pc:sldMkLst>
      </pc:sldChg>
      <pc:sldChg chg="del">
        <pc:chgData name="Lydia Lane" userId="3d2a472d-f7ab-4e65-8d62-79f6082f8b5f" providerId="ADAL" clId="{80E4F327-DE0B-4508-8941-BC2249BC58B9}" dt="2024-10-15T12:27:55.467" v="2" actId="47"/>
        <pc:sldMkLst>
          <pc:docMk/>
          <pc:sldMk cId="2416288662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BB716-6B49-4795-92E5-6E1383EAFF50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6D39F-9890-4289-B117-7BE7145C3C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406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To add your own picture: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Right click on the template picture above and select “Change picture - from file/this device”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Navigate to your own image and select and click open.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Your logo should replace the template picture.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6D39F-9890-4289-B117-7BE7145C3C3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615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To add your own picture: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Right click on the template picture above and select “Change picture - from file/this device”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Navigate to your own image and select and click open.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Your logo should replace the template picture.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6D39F-9890-4289-B117-7BE7145C3C3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817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01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13716000" cy="13716000"/>
          </a:xfrm>
        </p:spPr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786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6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0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730253"/>
            <a:ext cx="11830050" cy="26511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5010150"/>
            <a:ext cx="5831087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72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94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73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1974853"/>
            <a:ext cx="6943725" cy="9747250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7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2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0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B05A56-DE20-6C49-A58C-D294BA7E7CB9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11B83C-E410-6D45-994A-562CC2EBA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7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1" r:id="rId3"/>
    <p:sldLayoutId id="2147483663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BFBE6-5E53-C5AD-2F79-5283348E5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FB627-ECA6-3026-D20D-EAA28B4C22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ABA1E-1850-75BB-7F66-86A3EC60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9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1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men running in the park&#10;&#10;Description automatically generated">
            <a:extLst>
              <a:ext uri="{FF2B5EF4-FFF2-40B4-BE49-F238E27FC236}">
                <a16:creationId xmlns:a16="http://schemas.microsoft.com/office/drawing/2014/main" id="{B8B783C8-01B6-F87F-0B9F-FBD2ECF45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pic>
        <p:nvPicPr>
          <p:cNvPr id="9" name="Picture 8" descr="A purple rectangle with white text&#10;&#10;Description automatically generated">
            <a:extLst>
              <a:ext uri="{FF2B5EF4-FFF2-40B4-BE49-F238E27FC236}">
                <a16:creationId xmlns:a16="http://schemas.microsoft.com/office/drawing/2014/main" id="{05D779DC-B0F5-F0D9-BAF6-573197BA3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771" y="10637158"/>
            <a:ext cx="9122229" cy="18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42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1C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women stretching&#10;&#10;Description automatically generated">
            <a:extLst>
              <a:ext uri="{FF2B5EF4-FFF2-40B4-BE49-F238E27FC236}">
                <a16:creationId xmlns:a16="http://schemas.microsoft.com/office/drawing/2014/main" id="{7C9D7A70-B182-9643-803F-D24FC9DB8F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834" t="3034" r="6962" b="13852"/>
          <a:stretch/>
        </p:blipFill>
        <p:spPr>
          <a:xfrm>
            <a:off x="0" y="-1"/>
            <a:ext cx="13716000" cy="13766990"/>
          </a:xfrm>
          <a:prstGeom prst="rect">
            <a:avLst/>
          </a:prstGeom>
        </p:spPr>
      </p:pic>
      <p:pic>
        <p:nvPicPr>
          <p:cNvPr id="12" name="Picture 11" descr="A purple rectangle with white text&#10;&#10;Description automatically generated">
            <a:extLst>
              <a:ext uri="{FF2B5EF4-FFF2-40B4-BE49-F238E27FC236}">
                <a16:creationId xmlns:a16="http://schemas.microsoft.com/office/drawing/2014/main" id="{DB901A13-BE1D-467B-08ED-72A4DB9C8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771" y="709386"/>
            <a:ext cx="9122229" cy="18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95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AE514E5736341B23ABEF8581D01B2" ma:contentTypeVersion="20" ma:contentTypeDescription="Create a new document." ma:contentTypeScope="" ma:versionID="187f45eafc3621ef62a2234c9e09d2db">
  <xsd:schema xmlns:xsd="http://www.w3.org/2001/XMLSchema" xmlns:xs="http://www.w3.org/2001/XMLSchema" xmlns:p="http://schemas.microsoft.com/office/2006/metadata/properties" xmlns:ns2="ab0336d1-5f6b-4a9c-b0b7-c3b15132b5c6" xmlns:ns3="93a4e42d-140f-4c13-9869-b8ea401324af" xmlns:ns4="24dee865-13e4-48c0-95e8-7e90a76449fe" targetNamespace="http://schemas.microsoft.com/office/2006/metadata/properties" ma:root="true" ma:fieldsID="ca78d9e79f27e0ac4a58b6c34f28c4b1" ns2:_="" ns3:_="" ns4:_="">
    <xsd:import namespace="ab0336d1-5f6b-4a9c-b0b7-c3b15132b5c6"/>
    <xsd:import namespace="93a4e42d-140f-4c13-9869-b8ea401324af"/>
    <xsd:import namespace="24dee865-13e4-48c0-95e8-7e90a76449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4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336d1-5f6b-4a9c-b0b7-c3b15132b5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d38f8a13-c745-4118-a70d-371aa1ddb4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4e42d-140f-4c13-9869-b8ea401324a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ee865-13e4-48c0-95e8-7e90a76449fe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675ee34-ca9e-4235-b6e6-99b52d1eea27}" ma:internalName="TaxCatchAll" ma:showField="CatchAllData" ma:web="93a4e42d-140f-4c13-9869-b8ea401324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0336d1-5f6b-4a9c-b0b7-c3b15132b5c6">
      <Terms xmlns="http://schemas.microsoft.com/office/infopath/2007/PartnerControls"/>
    </lcf76f155ced4ddcb4097134ff3c332f>
    <TaxCatchAll xmlns="24dee865-13e4-48c0-95e8-7e90a76449fe" xsi:nil="true"/>
  </documentManagement>
</p:properties>
</file>

<file path=customXml/itemProps1.xml><?xml version="1.0" encoding="utf-8"?>
<ds:datastoreItem xmlns:ds="http://schemas.openxmlformats.org/officeDocument/2006/customXml" ds:itemID="{18FB529A-528E-4E5B-BA6E-00539197A0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0336d1-5f6b-4a9c-b0b7-c3b15132b5c6"/>
    <ds:schemaRef ds:uri="93a4e42d-140f-4c13-9869-b8ea401324af"/>
    <ds:schemaRef ds:uri="24dee865-13e4-48c0-95e8-7e90a76449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18F05A-0332-4B28-9863-B64347F544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2161D0-068C-4545-BE8B-80018A099C4C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24dee865-13e4-48c0-95e8-7e90a76449fe"/>
    <ds:schemaRef ds:uri="ab0336d1-5f6b-4a9c-b0b7-c3b15132b5c6"/>
    <ds:schemaRef ds:uri="http://schemas.microsoft.com/office/infopath/2007/PartnerControls"/>
    <ds:schemaRef ds:uri="93a4e42d-140f-4c13-9869-b8ea401324a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</TotalTime>
  <Words>90</Words>
  <Application>Microsoft Office PowerPoint</Application>
  <PresentationFormat>Custom</PresentationFormat>
  <Paragraphs>10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kevinhawkes</dc:creator>
  <cp:lastModifiedBy>Lydia Lane</cp:lastModifiedBy>
  <cp:revision>7</cp:revision>
  <dcterms:created xsi:type="dcterms:W3CDTF">2024-10-14T16:33:40Z</dcterms:created>
  <dcterms:modified xsi:type="dcterms:W3CDTF">2024-10-15T12:28:02Z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0x010100EF0AE514E5736341B23ABEF8581D01B2</vt:lpwstr>
  </property>
  <property fmtid="{D5CDD505-2E9C-101B-9397-08002B2CF9AE}" pid="3" name="MediaServiceImageTags">
    <vt:lpwstr/>
  </property>
</Properties>
</file>